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notesSlides/notesSlide2.xml" ContentType="application/vnd.openxmlformats-officedocument.presentationml.notesSlide+xml"/>
  <Override PartName="/ppt/diagrams/drawing2.xml" ContentType="application/vnd.ms-office.drawingml.diagramDrawing+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Layouts/slideLayout6.xml" ContentType="application/vnd.openxmlformats-officedocument.presentationml.slideLayout+xml"/>
  <Override PartName="/ppt/diagrams/quickStyle2.xml" ContentType="application/vnd.openxmlformats-officedocument.drawingml.diagramStyle+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45.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diagrams/layout1.xml" ContentType="application/vnd.openxmlformats-officedocument.drawingml.diagramLayout+xml"/>
  <Override PartName="/ppt/diagrams/data2.xml" ContentType="application/vnd.openxmlformats-officedocument.drawingml.diagramData+xml"/>
  <Override PartName="/ppt/notesSlides/notesSlide7.xml" ContentType="application/vnd.openxmlformats-officedocument.presentationml.notesSlide+xml"/>
  <Override PartName="/ppt/slides/slide9.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Override PartName="/ppt/notesSlides/notesSlide3.xml" ContentType="application/vnd.openxmlformats-officedocument.presentationml.notesSlide+xml"/>
  <Default Extension="png" ContentType="image/png"/>
  <Override PartName="/ppt/diagrams/drawing3.xml" ContentType="application/vnd.ms-office.drawingml.diagramDrawing+xml"/>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notesSlides/notesSlide39.xml" ContentType="application/vnd.openxmlformats-officedocument.presentationml.notesSlide+xml"/>
  <Override PartName="/ppt/diagrams/quickStyle3.xml" ContentType="application/vnd.openxmlformats-officedocument.drawingml.diagramStyl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Default Extension="jpeg" ContentType="image/jpeg"/>
  <Override PartName="/ppt/slideLayouts/slideLayout3.xml" ContentType="application/vnd.openxmlformats-officedocument.presentationml.slideLayout+xml"/>
  <Override PartName="/ppt/diagrams/quickStyle1.xml" ContentType="application/vnd.openxmlformats-officedocument.drawingml.diagramStyle+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37.xml" ContentType="application/vnd.openxmlformats-officedocument.presentationml.notesSlide+xml"/>
  <Override PartName="/ppt/notesSlides/notesSlide46.xml" ContentType="application/vnd.openxmlformats-officedocument.presentationml.notesSlide+xml"/>
  <Override PartName="/ppt/notesSlides/notesSlide55.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ppt/notesSlides/notesSlide44.xml" ContentType="application/vnd.openxmlformats-officedocument.presentationml.notesSlide+xml"/>
  <Override PartName="/ppt/notesSlides/notesSlide53.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42.xml" ContentType="application/vnd.openxmlformats-officedocument.presentationml.notesSlide+xml"/>
  <Override PartName="/ppt/notesSlides/notesSlide51.xml" ContentType="application/vnd.openxmlformats-officedocument.presentationml.notesSlide+xml"/>
  <Override PartName="/ppt/slideLayouts/slideLayout10.xml" ContentType="application/vnd.openxmlformats-officedocument.presentationml.slideLayout+xml"/>
  <Override PartName="/ppt/diagrams/layout2.xml" ContentType="application/vnd.openxmlformats-officedocument.drawingml.diagram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40.xml" ContentType="application/vnd.openxmlformats-officedocument.presentationml.notesSlide+xml"/>
  <Default Extension="gif" ContentType="image/gif"/>
  <Override PartName="/ppt/notesSlides/notesSlide6.xml" ContentType="application/vnd.openxmlformats-officedocument.presentationml.notesSlide+xml"/>
  <Override PartName="/ppt/diagrams/data3.xml" ContentType="application/vnd.openxmlformats-officedocument.drawingml.diagramData+xml"/>
  <Override PartName="/ppt/slides/slide8.xml" ContentType="application/vnd.openxmlformats-officedocument.presentationml.slide+xml"/>
  <Override PartName="/ppt/slides/slide49.xml" ContentType="application/vnd.openxmlformats-officedocument.presentationml.slide+xml"/>
  <Override PartName="/ppt/notesSlides/notesSlide4.xml" ContentType="application/vnd.openxmlformats-officedocument.presentationml.notesSlide+xml"/>
  <Override PartName="/ppt/diagrams/data1.xml" ContentType="application/vnd.openxmlformats-officedocument.drawingml.diagramData+xml"/>
  <Override PartName="/ppt/diagrams/colors3.xml" ContentType="application/vnd.openxmlformats-officedocument.drawingml.diagramColors+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diagrams/layout3.xml" ContentType="application/vnd.openxmlformats-officedocument.drawingml.diagramLayout+xml"/>
  <Override PartName="/ppt/notesSlides/notesSlide50.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notesSlides/notesSlide1.xml" ContentType="application/vnd.openxmlformats-officedocument.presentationml.notesSlide+xml"/>
  <Override PartName="/ppt/diagrams/colors2.xml" ContentType="application/vnd.openxmlformats-officedocument.drawingml.diagramColors+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Layouts/slideLayout5.xml" ContentType="application/vnd.openxmlformats-officedocument.presentationml.slideLayout+xml"/>
  <Override PartName="/ppt/diagrams/drawing1.xml" ContentType="application/vnd.ms-office.drawingml.diagramDrawing+xml"/>
  <Override PartName="/ppt/notesSlides/notesSlide19.xml" ContentType="application/vnd.openxmlformats-officedocument.presentationml.notesSlide+xml"/>
  <Override PartName="/ppt/notesSlides/notesSlide48.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1"/>
  </p:sldMasterIdLst>
  <p:notesMasterIdLst>
    <p:notesMasterId r:id="rId57"/>
  </p:notesMasterIdLst>
  <p:sldIdLst>
    <p:sldId id="256" r:id="rId2"/>
    <p:sldId id="262" r:id="rId3"/>
    <p:sldId id="260" r:id="rId4"/>
    <p:sldId id="261" r:id="rId5"/>
    <p:sldId id="263" r:id="rId6"/>
    <p:sldId id="264" r:id="rId7"/>
    <p:sldId id="265" r:id="rId8"/>
    <p:sldId id="266" r:id="rId9"/>
    <p:sldId id="267" r:id="rId10"/>
    <p:sldId id="268" r:id="rId11"/>
    <p:sldId id="269" r:id="rId12"/>
    <p:sldId id="270" r:id="rId13"/>
    <p:sldId id="271" r:id="rId14"/>
    <p:sldId id="272" r:id="rId15"/>
    <p:sldId id="273" r:id="rId16"/>
    <p:sldId id="274" r:id="rId17"/>
    <p:sldId id="275" r:id="rId18"/>
    <p:sldId id="276" r:id="rId19"/>
    <p:sldId id="277" r:id="rId20"/>
    <p:sldId id="278" r:id="rId21"/>
    <p:sldId id="279" r:id="rId22"/>
    <p:sldId id="280" r:id="rId23"/>
    <p:sldId id="281" r:id="rId24"/>
    <p:sldId id="282" r:id="rId25"/>
    <p:sldId id="283" r:id="rId26"/>
    <p:sldId id="284" r:id="rId27"/>
    <p:sldId id="285" r:id="rId28"/>
    <p:sldId id="286" r:id="rId29"/>
    <p:sldId id="287" r:id="rId30"/>
    <p:sldId id="288" r:id="rId31"/>
    <p:sldId id="289" r:id="rId32"/>
    <p:sldId id="291" r:id="rId33"/>
    <p:sldId id="290" r:id="rId34"/>
    <p:sldId id="292" r:id="rId35"/>
    <p:sldId id="293" r:id="rId36"/>
    <p:sldId id="294" r:id="rId37"/>
    <p:sldId id="295" r:id="rId38"/>
    <p:sldId id="296" r:id="rId39"/>
    <p:sldId id="297" r:id="rId40"/>
    <p:sldId id="298" r:id="rId41"/>
    <p:sldId id="299" r:id="rId42"/>
    <p:sldId id="300" r:id="rId43"/>
    <p:sldId id="302" r:id="rId44"/>
    <p:sldId id="301" r:id="rId45"/>
    <p:sldId id="303" r:id="rId46"/>
    <p:sldId id="304" r:id="rId47"/>
    <p:sldId id="305" r:id="rId48"/>
    <p:sldId id="306" r:id="rId49"/>
    <p:sldId id="307" r:id="rId50"/>
    <p:sldId id="308" r:id="rId51"/>
    <p:sldId id="309" r:id="rId52"/>
    <p:sldId id="310" r:id="rId53"/>
    <p:sldId id="311" r:id="rId54"/>
    <p:sldId id="312" r:id="rId55"/>
    <p:sldId id="313" r:id="rId56"/>
  </p:sldIdLst>
  <p:sldSz cx="9144000" cy="6858000" type="screen4x3"/>
  <p:notesSz cx="6858000" cy="9144000"/>
  <p:defaultTextStyle>
    <a:defPPr>
      <a:defRPr lang="fr-FR"/>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35C06"/>
    <a:srgbClr val="8000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60" d="100"/>
          <a:sy n="60" d="100"/>
        </p:scale>
        <p:origin x="-786" y="-7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notesMaster" Target="notesMasters/notesMaster1.xml"/><Relationship Id="rId61"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accent4_1">
  <dgm:title val=""/>
  <dgm:desc val=""/>
  <dgm:catLst>
    <dgm:cat type="accent4" pri="11100"/>
  </dgm:catLst>
  <dgm:styleLbl name="node0">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4">
        <a:shade val="80000"/>
      </a:schemeClr>
    </dgm:linClrLst>
    <dgm:effectClrLst/>
    <dgm:txLinClrLst/>
    <dgm:txFillClrLst/>
    <dgm:txEffectClrLst/>
  </dgm:styleLbl>
  <dgm:styleLbl name="node2">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fgImgPlace1">
    <dgm:fillClrLst meth="repeat">
      <a:schemeClr val="accent4">
        <a:tint val="40000"/>
      </a:schemeClr>
    </dgm:fillClrLst>
    <dgm:linClrLst meth="repeat">
      <a:schemeClr val="accent4">
        <a:shade val="80000"/>
      </a:schemeClr>
    </dgm:linClrLst>
    <dgm:effectClrLst/>
    <dgm:txLinClrLst/>
    <dgm:txFillClrLst meth="repeat">
      <a:schemeClr val="lt1"/>
    </dgm:txFillClrLst>
    <dgm:txEffectClrLst/>
  </dgm:styleLbl>
  <dgm:styleLbl name="alignImgPlace1">
    <dgm:fillClrLst meth="repeat">
      <a:schemeClr val="accent4">
        <a:tint val="40000"/>
      </a:schemeClr>
    </dgm:fillClrLst>
    <dgm:linClrLst meth="repeat">
      <a:schemeClr val="accent4">
        <a:shade val="80000"/>
      </a:schemeClr>
    </dgm:linClrLst>
    <dgm:effectClrLst/>
    <dgm:txLinClrLst/>
    <dgm:txFillClrLst meth="repeat">
      <a:schemeClr val="lt1"/>
    </dgm:txFillClrLst>
    <dgm:txEffectClrLst/>
  </dgm:styleLbl>
  <dgm:styleLbl name="bgImgPlace1">
    <dgm:fillClrLst meth="repeat">
      <a:schemeClr val="accent4">
        <a:tint val="40000"/>
      </a:schemeClr>
    </dgm:fillClrLst>
    <dgm:linClrLst meth="repeat">
      <a:schemeClr val="accent4">
        <a:shade val="80000"/>
      </a:schemeClr>
    </dgm:linClrLst>
    <dgm:effectClrLst/>
    <dgm:txLinClrLst/>
    <dgm:txFillClrLst meth="repeat">
      <a:schemeClr val="lt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meth="repeat">
      <a:schemeClr val="dk1"/>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meth="repeat">
      <a:schemeClr val="dk1"/>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meth="repeat">
      <a:schemeClr val="dk1"/>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callout">
    <dgm:fillClrLst meth="repeat">
      <a:schemeClr val="accent4"/>
    </dgm:fillClrLst>
    <dgm:linClrLst meth="repeat">
      <a:schemeClr val="accent4"/>
    </dgm:linClrLst>
    <dgm:effectClrLst/>
    <dgm:txLinClrLst/>
    <dgm:txFillClrLst meth="repeat">
      <a:schemeClr val="tx1"/>
    </dgm:txFillClrLst>
    <dgm:txEffectClrLst/>
  </dgm:styleLbl>
  <dgm:styleLbl name="asst0">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dgm:txEffectClrLst/>
  </dgm:styleLbl>
  <dgm:styleLbl name="parChTrans2D2">
    <dgm:fillClrLst meth="repeat">
      <a:schemeClr val="accent4"/>
    </dgm:fillClrLst>
    <dgm:linClrLst meth="repeat">
      <a:schemeClr val="accent4"/>
    </dgm:linClrLst>
    <dgm:effectClrLst/>
    <dgm:txLinClrLst/>
    <dgm:txFillClrLst/>
    <dgm:txEffectClrLst/>
  </dgm:styleLbl>
  <dgm:styleLbl name="parChTrans2D3">
    <dgm:fillClrLst meth="repeat">
      <a:schemeClr val="accent4"/>
    </dgm:fillClrLst>
    <dgm:linClrLst meth="repeat">
      <a:schemeClr val="accent4"/>
    </dgm:linClrLst>
    <dgm:effectClrLst/>
    <dgm:txLinClrLst/>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fgAcc1">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conFgAcc1">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alignAcc1">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trAlignAcc1">
    <dgm:fillClrLst meth="repeat">
      <a:schemeClr val="accent4">
        <a:alpha val="40000"/>
        <a:tint val="40000"/>
      </a:schemeClr>
    </dgm:fillClrLst>
    <dgm:linClrLst meth="repeat">
      <a:schemeClr val="accent4"/>
    </dgm:linClrLst>
    <dgm:effectClrLst/>
    <dgm:txLinClrLst/>
    <dgm:txFillClrLst meth="repeat">
      <a:schemeClr val="dk1"/>
    </dgm:txFillClrLst>
    <dgm:txEffectClrLst/>
  </dgm:styleLbl>
  <dgm:styleLbl name="bgAcc1">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4">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4">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4">
        <a:alpha val="90000"/>
      </a:schemeClr>
    </dgm:linClrLst>
    <dgm:effectClrLst/>
    <dgm:txLinClrLst/>
    <dgm:txFillClrLst meth="repeat">
      <a:schemeClr val="dk1"/>
    </dgm:txFillClrLst>
    <dgm:txEffectClrLst/>
  </dgm:styleLbl>
  <dgm:styleLbl name="fgAcc0">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fgAcc2">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fgAcc3">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fgAcc4">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4_1">
  <dgm:title val=""/>
  <dgm:desc val=""/>
  <dgm:catLst>
    <dgm:cat type="accent4" pri="11100"/>
  </dgm:catLst>
  <dgm:styleLbl name="node0">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4">
        <a:shade val="80000"/>
      </a:schemeClr>
    </dgm:linClrLst>
    <dgm:effectClrLst/>
    <dgm:txLinClrLst/>
    <dgm:txFillClrLst/>
    <dgm:txEffectClrLst/>
  </dgm:styleLbl>
  <dgm:styleLbl name="node2">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fgImgPlace1">
    <dgm:fillClrLst meth="repeat">
      <a:schemeClr val="accent4">
        <a:tint val="40000"/>
      </a:schemeClr>
    </dgm:fillClrLst>
    <dgm:linClrLst meth="repeat">
      <a:schemeClr val="accent4">
        <a:shade val="80000"/>
      </a:schemeClr>
    </dgm:linClrLst>
    <dgm:effectClrLst/>
    <dgm:txLinClrLst/>
    <dgm:txFillClrLst meth="repeat">
      <a:schemeClr val="lt1"/>
    </dgm:txFillClrLst>
    <dgm:txEffectClrLst/>
  </dgm:styleLbl>
  <dgm:styleLbl name="alignImgPlace1">
    <dgm:fillClrLst meth="repeat">
      <a:schemeClr val="accent4">
        <a:tint val="40000"/>
      </a:schemeClr>
    </dgm:fillClrLst>
    <dgm:linClrLst meth="repeat">
      <a:schemeClr val="accent4">
        <a:shade val="80000"/>
      </a:schemeClr>
    </dgm:linClrLst>
    <dgm:effectClrLst/>
    <dgm:txLinClrLst/>
    <dgm:txFillClrLst meth="repeat">
      <a:schemeClr val="lt1"/>
    </dgm:txFillClrLst>
    <dgm:txEffectClrLst/>
  </dgm:styleLbl>
  <dgm:styleLbl name="bgImgPlace1">
    <dgm:fillClrLst meth="repeat">
      <a:schemeClr val="accent4">
        <a:tint val="40000"/>
      </a:schemeClr>
    </dgm:fillClrLst>
    <dgm:linClrLst meth="repeat">
      <a:schemeClr val="accent4">
        <a:shade val="80000"/>
      </a:schemeClr>
    </dgm:linClrLst>
    <dgm:effectClrLst/>
    <dgm:txLinClrLst/>
    <dgm:txFillClrLst meth="repeat">
      <a:schemeClr val="lt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meth="repeat">
      <a:schemeClr val="dk1"/>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meth="repeat">
      <a:schemeClr val="dk1"/>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meth="repeat">
      <a:schemeClr val="dk1"/>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callout">
    <dgm:fillClrLst meth="repeat">
      <a:schemeClr val="accent4"/>
    </dgm:fillClrLst>
    <dgm:linClrLst meth="repeat">
      <a:schemeClr val="accent4"/>
    </dgm:linClrLst>
    <dgm:effectClrLst/>
    <dgm:txLinClrLst/>
    <dgm:txFillClrLst meth="repeat">
      <a:schemeClr val="tx1"/>
    </dgm:txFillClrLst>
    <dgm:txEffectClrLst/>
  </dgm:styleLbl>
  <dgm:styleLbl name="asst0">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dgm:txEffectClrLst/>
  </dgm:styleLbl>
  <dgm:styleLbl name="parChTrans2D2">
    <dgm:fillClrLst meth="repeat">
      <a:schemeClr val="accent4"/>
    </dgm:fillClrLst>
    <dgm:linClrLst meth="repeat">
      <a:schemeClr val="accent4"/>
    </dgm:linClrLst>
    <dgm:effectClrLst/>
    <dgm:txLinClrLst/>
    <dgm:txFillClrLst/>
    <dgm:txEffectClrLst/>
  </dgm:styleLbl>
  <dgm:styleLbl name="parChTrans2D3">
    <dgm:fillClrLst meth="repeat">
      <a:schemeClr val="accent4"/>
    </dgm:fillClrLst>
    <dgm:linClrLst meth="repeat">
      <a:schemeClr val="accent4"/>
    </dgm:linClrLst>
    <dgm:effectClrLst/>
    <dgm:txLinClrLst/>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fgAcc1">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conFgAcc1">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alignAcc1">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trAlignAcc1">
    <dgm:fillClrLst meth="repeat">
      <a:schemeClr val="accent4">
        <a:alpha val="40000"/>
        <a:tint val="40000"/>
      </a:schemeClr>
    </dgm:fillClrLst>
    <dgm:linClrLst meth="repeat">
      <a:schemeClr val="accent4"/>
    </dgm:linClrLst>
    <dgm:effectClrLst/>
    <dgm:txLinClrLst/>
    <dgm:txFillClrLst meth="repeat">
      <a:schemeClr val="dk1"/>
    </dgm:txFillClrLst>
    <dgm:txEffectClrLst/>
  </dgm:styleLbl>
  <dgm:styleLbl name="bgAcc1">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4">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4">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4">
        <a:alpha val="90000"/>
      </a:schemeClr>
    </dgm:linClrLst>
    <dgm:effectClrLst/>
    <dgm:txLinClrLst/>
    <dgm:txFillClrLst meth="repeat">
      <a:schemeClr val="dk1"/>
    </dgm:txFillClrLst>
    <dgm:txEffectClrLst/>
  </dgm:styleLbl>
  <dgm:styleLbl name="fgAcc0">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fgAcc2">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fgAcc3">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fgAcc4">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D732CAE-CF88-4D6B-9298-E50BBCC4A3F8}" type="doc">
      <dgm:prSet loTypeId="urn:microsoft.com/office/officeart/2005/8/layout/process1" loCatId="process" qsTypeId="urn:microsoft.com/office/officeart/2005/8/quickstyle/simple5" qsCatId="simple" csTypeId="urn:microsoft.com/office/officeart/2005/8/colors/accent4_1" csCatId="accent4" phldr="1"/>
      <dgm:spPr/>
    </dgm:pt>
    <dgm:pt modelId="{02C2F822-7BC7-46F5-B7E9-A321494DF127}">
      <dgm:prSet phldrT="[Texto]"/>
      <dgm:spPr/>
      <dgm:t>
        <a:bodyPr/>
        <a:lstStyle/>
        <a:p>
          <a:pPr algn="l"/>
          <a:r>
            <a:rPr lang="es-MX" b="1" dirty="0" smtClean="0"/>
            <a:t>1. Autoimagen: </a:t>
          </a:r>
          <a:r>
            <a:rPr lang="es-MX" dirty="0" smtClean="0"/>
            <a:t>conocerse así mismo, cualidades y habilidades que poseo.</a:t>
          </a:r>
          <a:endParaRPr lang="es-MX" dirty="0"/>
        </a:p>
      </dgm:t>
    </dgm:pt>
    <dgm:pt modelId="{E567AF39-3256-4CA3-8C80-D25DBBFEB2E5}" type="parTrans" cxnId="{D2999D98-B22D-4A75-8C0D-8AF19EB761B8}">
      <dgm:prSet/>
      <dgm:spPr/>
      <dgm:t>
        <a:bodyPr/>
        <a:lstStyle/>
        <a:p>
          <a:endParaRPr lang="es-MX"/>
        </a:p>
      </dgm:t>
    </dgm:pt>
    <dgm:pt modelId="{221EE3B6-5FD9-401A-A972-9E772404F285}" type="sibTrans" cxnId="{D2999D98-B22D-4A75-8C0D-8AF19EB761B8}">
      <dgm:prSet/>
      <dgm:spPr/>
      <dgm:t>
        <a:bodyPr/>
        <a:lstStyle/>
        <a:p>
          <a:endParaRPr lang="es-MX"/>
        </a:p>
      </dgm:t>
    </dgm:pt>
    <dgm:pt modelId="{862ACEA7-B2E1-4FCC-B754-21CC1753F2D0}">
      <dgm:prSet phldrT="[Texto]"/>
      <dgm:spPr/>
      <dgm:t>
        <a:bodyPr/>
        <a:lstStyle/>
        <a:p>
          <a:pPr algn="l"/>
          <a:r>
            <a:rPr lang="es-MX" b="1" dirty="0" smtClean="0"/>
            <a:t>2.Autovaloración: </a:t>
          </a:r>
          <a:r>
            <a:rPr lang="es-MX" dirty="0" smtClean="0"/>
            <a:t>reconocer las cosas buenas que poseemos , nuestras habilidades, cualidades y valorarlas.</a:t>
          </a:r>
          <a:endParaRPr lang="es-MX" dirty="0"/>
        </a:p>
      </dgm:t>
    </dgm:pt>
    <dgm:pt modelId="{02427D6A-FFF7-43D9-A027-C7283913BDEC}" type="parTrans" cxnId="{4A40C8E8-2F4F-4C94-9D8C-380DB36A979A}">
      <dgm:prSet/>
      <dgm:spPr/>
      <dgm:t>
        <a:bodyPr/>
        <a:lstStyle/>
        <a:p>
          <a:endParaRPr lang="es-MX"/>
        </a:p>
      </dgm:t>
    </dgm:pt>
    <dgm:pt modelId="{B0C002A6-8122-4BBC-B406-DE972D86A71F}" type="sibTrans" cxnId="{4A40C8E8-2F4F-4C94-9D8C-380DB36A979A}">
      <dgm:prSet/>
      <dgm:spPr/>
      <dgm:t>
        <a:bodyPr/>
        <a:lstStyle/>
        <a:p>
          <a:endParaRPr lang="es-MX"/>
        </a:p>
      </dgm:t>
    </dgm:pt>
    <dgm:pt modelId="{245A4A68-00FF-4794-AF19-7FEE0C6C2841}">
      <dgm:prSet phldrT="[Texto]"/>
      <dgm:spPr/>
      <dgm:t>
        <a:bodyPr/>
        <a:lstStyle/>
        <a:p>
          <a:pPr algn="l"/>
          <a:r>
            <a:rPr lang="es-MX" b="1" dirty="0" smtClean="0"/>
            <a:t>3. Autoconfianza: </a:t>
          </a:r>
          <a:r>
            <a:rPr lang="es-MX" dirty="0" smtClean="0"/>
            <a:t>confiar en nosotros mismos, creer en nuestras potencialidades y poder luchar por aquello que queremos. </a:t>
          </a:r>
          <a:endParaRPr lang="es-MX" dirty="0"/>
        </a:p>
      </dgm:t>
    </dgm:pt>
    <dgm:pt modelId="{996E86EB-8E3D-4FA0-ADD3-330F67F5EB04}" type="parTrans" cxnId="{D8DF1506-7E9F-4F6D-8854-0682C6A6A5D5}">
      <dgm:prSet/>
      <dgm:spPr/>
      <dgm:t>
        <a:bodyPr/>
        <a:lstStyle/>
        <a:p>
          <a:endParaRPr lang="es-MX"/>
        </a:p>
      </dgm:t>
    </dgm:pt>
    <dgm:pt modelId="{C632970D-E2E5-4874-90BE-A78371CD7348}" type="sibTrans" cxnId="{D8DF1506-7E9F-4F6D-8854-0682C6A6A5D5}">
      <dgm:prSet/>
      <dgm:spPr/>
      <dgm:t>
        <a:bodyPr/>
        <a:lstStyle/>
        <a:p>
          <a:endParaRPr lang="es-MX"/>
        </a:p>
      </dgm:t>
    </dgm:pt>
    <dgm:pt modelId="{1F18AD33-EF75-41DE-BE0B-5D59FA038B29}" type="pres">
      <dgm:prSet presAssocID="{BD732CAE-CF88-4D6B-9298-E50BBCC4A3F8}" presName="Name0" presStyleCnt="0">
        <dgm:presLayoutVars>
          <dgm:dir/>
          <dgm:resizeHandles val="exact"/>
        </dgm:presLayoutVars>
      </dgm:prSet>
      <dgm:spPr/>
    </dgm:pt>
    <dgm:pt modelId="{844111E9-8857-4646-AE9D-5D4F6E1840D1}" type="pres">
      <dgm:prSet presAssocID="{02C2F822-7BC7-46F5-B7E9-A321494DF127}" presName="node" presStyleLbl="node1" presStyleIdx="0" presStyleCnt="3">
        <dgm:presLayoutVars>
          <dgm:bulletEnabled val="1"/>
        </dgm:presLayoutVars>
      </dgm:prSet>
      <dgm:spPr/>
      <dgm:t>
        <a:bodyPr/>
        <a:lstStyle/>
        <a:p>
          <a:endParaRPr lang="es-MX"/>
        </a:p>
      </dgm:t>
    </dgm:pt>
    <dgm:pt modelId="{A3C94FA8-460E-456B-BDB5-598FB4B0DB9B}" type="pres">
      <dgm:prSet presAssocID="{221EE3B6-5FD9-401A-A972-9E772404F285}" presName="sibTrans" presStyleLbl="sibTrans2D1" presStyleIdx="0" presStyleCnt="2"/>
      <dgm:spPr/>
      <dgm:t>
        <a:bodyPr/>
        <a:lstStyle/>
        <a:p>
          <a:endParaRPr lang="es-MX"/>
        </a:p>
      </dgm:t>
    </dgm:pt>
    <dgm:pt modelId="{AD0BA007-4E12-4954-8183-279804D1A429}" type="pres">
      <dgm:prSet presAssocID="{221EE3B6-5FD9-401A-A972-9E772404F285}" presName="connectorText" presStyleLbl="sibTrans2D1" presStyleIdx="0" presStyleCnt="2"/>
      <dgm:spPr/>
      <dgm:t>
        <a:bodyPr/>
        <a:lstStyle/>
        <a:p>
          <a:endParaRPr lang="es-MX"/>
        </a:p>
      </dgm:t>
    </dgm:pt>
    <dgm:pt modelId="{B72F9489-E427-46AD-8472-BEDBDE1E81BA}" type="pres">
      <dgm:prSet presAssocID="{862ACEA7-B2E1-4FCC-B754-21CC1753F2D0}" presName="node" presStyleLbl="node1" presStyleIdx="1" presStyleCnt="3">
        <dgm:presLayoutVars>
          <dgm:bulletEnabled val="1"/>
        </dgm:presLayoutVars>
      </dgm:prSet>
      <dgm:spPr/>
      <dgm:t>
        <a:bodyPr/>
        <a:lstStyle/>
        <a:p>
          <a:endParaRPr lang="es-MX"/>
        </a:p>
      </dgm:t>
    </dgm:pt>
    <dgm:pt modelId="{AC3C45A6-5C7E-4A12-95AB-4B7389E1E8EC}" type="pres">
      <dgm:prSet presAssocID="{B0C002A6-8122-4BBC-B406-DE972D86A71F}" presName="sibTrans" presStyleLbl="sibTrans2D1" presStyleIdx="1" presStyleCnt="2"/>
      <dgm:spPr/>
      <dgm:t>
        <a:bodyPr/>
        <a:lstStyle/>
        <a:p>
          <a:endParaRPr lang="es-MX"/>
        </a:p>
      </dgm:t>
    </dgm:pt>
    <dgm:pt modelId="{E35CA243-F4F0-413E-908F-9E397FD473AB}" type="pres">
      <dgm:prSet presAssocID="{B0C002A6-8122-4BBC-B406-DE972D86A71F}" presName="connectorText" presStyleLbl="sibTrans2D1" presStyleIdx="1" presStyleCnt="2"/>
      <dgm:spPr/>
      <dgm:t>
        <a:bodyPr/>
        <a:lstStyle/>
        <a:p>
          <a:endParaRPr lang="es-MX"/>
        </a:p>
      </dgm:t>
    </dgm:pt>
    <dgm:pt modelId="{8A11508A-ADD2-4E64-B6BF-5B9B06AA90B5}" type="pres">
      <dgm:prSet presAssocID="{245A4A68-00FF-4794-AF19-7FEE0C6C2841}" presName="node" presStyleLbl="node1" presStyleIdx="2" presStyleCnt="3">
        <dgm:presLayoutVars>
          <dgm:bulletEnabled val="1"/>
        </dgm:presLayoutVars>
      </dgm:prSet>
      <dgm:spPr/>
      <dgm:t>
        <a:bodyPr/>
        <a:lstStyle/>
        <a:p>
          <a:endParaRPr lang="es-MX"/>
        </a:p>
      </dgm:t>
    </dgm:pt>
  </dgm:ptLst>
  <dgm:cxnLst>
    <dgm:cxn modelId="{4A40C8E8-2F4F-4C94-9D8C-380DB36A979A}" srcId="{BD732CAE-CF88-4D6B-9298-E50BBCC4A3F8}" destId="{862ACEA7-B2E1-4FCC-B754-21CC1753F2D0}" srcOrd="1" destOrd="0" parTransId="{02427D6A-FFF7-43D9-A027-C7283913BDEC}" sibTransId="{B0C002A6-8122-4BBC-B406-DE972D86A71F}"/>
    <dgm:cxn modelId="{6AD1047C-4041-49E1-82C1-80B9267111C2}" type="presOf" srcId="{221EE3B6-5FD9-401A-A972-9E772404F285}" destId="{A3C94FA8-460E-456B-BDB5-598FB4B0DB9B}" srcOrd="0" destOrd="0" presId="urn:microsoft.com/office/officeart/2005/8/layout/process1"/>
    <dgm:cxn modelId="{F006F8E1-F799-4A85-A46A-CD5C8CDE6A1D}" type="presOf" srcId="{862ACEA7-B2E1-4FCC-B754-21CC1753F2D0}" destId="{B72F9489-E427-46AD-8472-BEDBDE1E81BA}" srcOrd="0" destOrd="0" presId="urn:microsoft.com/office/officeart/2005/8/layout/process1"/>
    <dgm:cxn modelId="{D2999D98-B22D-4A75-8C0D-8AF19EB761B8}" srcId="{BD732CAE-CF88-4D6B-9298-E50BBCC4A3F8}" destId="{02C2F822-7BC7-46F5-B7E9-A321494DF127}" srcOrd="0" destOrd="0" parTransId="{E567AF39-3256-4CA3-8C80-D25DBBFEB2E5}" sibTransId="{221EE3B6-5FD9-401A-A972-9E772404F285}"/>
    <dgm:cxn modelId="{68800D0E-9115-45D9-A705-F89124CC40AB}" type="presOf" srcId="{BD732CAE-CF88-4D6B-9298-E50BBCC4A3F8}" destId="{1F18AD33-EF75-41DE-BE0B-5D59FA038B29}" srcOrd="0" destOrd="0" presId="urn:microsoft.com/office/officeart/2005/8/layout/process1"/>
    <dgm:cxn modelId="{9F2DEC68-2C4D-48AF-B381-27E6CB560139}" type="presOf" srcId="{02C2F822-7BC7-46F5-B7E9-A321494DF127}" destId="{844111E9-8857-4646-AE9D-5D4F6E1840D1}" srcOrd="0" destOrd="0" presId="urn:microsoft.com/office/officeart/2005/8/layout/process1"/>
    <dgm:cxn modelId="{3B181DEA-2539-4A13-858D-4120FCD751AF}" type="presOf" srcId="{B0C002A6-8122-4BBC-B406-DE972D86A71F}" destId="{AC3C45A6-5C7E-4A12-95AB-4B7389E1E8EC}" srcOrd="0" destOrd="0" presId="urn:microsoft.com/office/officeart/2005/8/layout/process1"/>
    <dgm:cxn modelId="{AA6C4C8A-D689-4619-B1E3-E7F5A25882C0}" type="presOf" srcId="{221EE3B6-5FD9-401A-A972-9E772404F285}" destId="{AD0BA007-4E12-4954-8183-279804D1A429}" srcOrd="1" destOrd="0" presId="urn:microsoft.com/office/officeart/2005/8/layout/process1"/>
    <dgm:cxn modelId="{D8DF1506-7E9F-4F6D-8854-0682C6A6A5D5}" srcId="{BD732CAE-CF88-4D6B-9298-E50BBCC4A3F8}" destId="{245A4A68-00FF-4794-AF19-7FEE0C6C2841}" srcOrd="2" destOrd="0" parTransId="{996E86EB-8E3D-4FA0-ADD3-330F67F5EB04}" sibTransId="{C632970D-E2E5-4874-90BE-A78371CD7348}"/>
    <dgm:cxn modelId="{2A3A19DD-341B-4D05-ABBE-91A8E2D8BB7D}" type="presOf" srcId="{245A4A68-00FF-4794-AF19-7FEE0C6C2841}" destId="{8A11508A-ADD2-4E64-B6BF-5B9B06AA90B5}" srcOrd="0" destOrd="0" presId="urn:microsoft.com/office/officeart/2005/8/layout/process1"/>
    <dgm:cxn modelId="{AAA47C73-C8DD-4514-82FC-F73EB4ED4674}" type="presOf" srcId="{B0C002A6-8122-4BBC-B406-DE972D86A71F}" destId="{E35CA243-F4F0-413E-908F-9E397FD473AB}" srcOrd="1" destOrd="0" presId="urn:microsoft.com/office/officeart/2005/8/layout/process1"/>
    <dgm:cxn modelId="{20F08E35-91B6-4DDB-8C24-9B276CE6B95E}" type="presParOf" srcId="{1F18AD33-EF75-41DE-BE0B-5D59FA038B29}" destId="{844111E9-8857-4646-AE9D-5D4F6E1840D1}" srcOrd="0" destOrd="0" presId="urn:microsoft.com/office/officeart/2005/8/layout/process1"/>
    <dgm:cxn modelId="{F7D4982D-75B9-464D-A0D5-6091992EEFDC}" type="presParOf" srcId="{1F18AD33-EF75-41DE-BE0B-5D59FA038B29}" destId="{A3C94FA8-460E-456B-BDB5-598FB4B0DB9B}" srcOrd="1" destOrd="0" presId="urn:microsoft.com/office/officeart/2005/8/layout/process1"/>
    <dgm:cxn modelId="{7069EF0C-4155-4C5B-867B-5E2D5F3F8A88}" type="presParOf" srcId="{A3C94FA8-460E-456B-BDB5-598FB4B0DB9B}" destId="{AD0BA007-4E12-4954-8183-279804D1A429}" srcOrd="0" destOrd="0" presId="urn:microsoft.com/office/officeart/2005/8/layout/process1"/>
    <dgm:cxn modelId="{5E5550E0-47DC-4D09-9429-D7849A37A1D3}" type="presParOf" srcId="{1F18AD33-EF75-41DE-BE0B-5D59FA038B29}" destId="{B72F9489-E427-46AD-8472-BEDBDE1E81BA}" srcOrd="2" destOrd="0" presId="urn:microsoft.com/office/officeart/2005/8/layout/process1"/>
    <dgm:cxn modelId="{E3762E08-83B4-4422-8B77-3C5F9FCBA38F}" type="presParOf" srcId="{1F18AD33-EF75-41DE-BE0B-5D59FA038B29}" destId="{AC3C45A6-5C7E-4A12-95AB-4B7389E1E8EC}" srcOrd="3" destOrd="0" presId="urn:microsoft.com/office/officeart/2005/8/layout/process1"/>
    <dgm:cxn modelId="{9D571DB3-E0BC-49E3-8110-407B5DC90D39}" type="presParOf" srcId="{AC3C45A6-5C7E-4A12-95AB-4B7389E1E8EC}" destId="{E35CA243-F4F0-413E-908F-9E397FD473AB}" srcOrd="0" destOrd="0" presId="urn:microsoft.com/office/officeart/2005/8/layout/process1"/>
    <dgm:cxn modelId="{42E99982-1830-47AA-980F-79F856444C12}" type="presParOf" srcId="{1F18AD33-EF75-41DE-BE0B-5D59FA038B29}" destId="{8A11508A-ADD2-4E64-B6BF-5B9B06AA90B5}" srcOrd="4" destOrd="0" presId="urn:microsoft.com/office/officeart/2005/8/layout/process1"/>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D732CAE-CF88-4D6B-9298-E50BBCC4A3F8}" type="doc">
      <dgm:prSet loTypeId="urn:microsoft.com/office/officeart/2005/8/layout/process1" loCatId="process" qsTypeId="urn:microsoft.com/office/officeart/2005/8/quickstyle/simple5" qsCatId="simple" csTypeId="urn:microsoft.com/office/officeart/2005/8/colors/accent4_1" csCatId="accent4" phldr="1"/>
      <dgm:spPr/>
    </dgm:pt>
    <dgm:pt modelId="{02C2F822-7BC7-46F5-B7E9-A321494DF127}">
      <dgm:prSet phldrT="[Texto]"/>
      <dgm:spPr/>
      <dgm:t>
        <a:bodyPr/>
        <a:lstStyle/>
        <a:p>
          <a:pPr algn="l"/>
          <a:r>
            <a:rPr lang="es-MX" b="1" dirty="0" smtClean="0"/>
            <a:t>1. Autocontrol: </a:t>
          </a:r>
          <a:r>
            <a:rPr lang="es-MX" b="0" dirty="0" smtClean="0"/>
            <a:t>consiste en poder dominar nuestros impulsos, en tener la capacidad de ordenarnos para poder realizar acciones.</a:t>
          </a:r>
          <a:endParaRPr lang="es-MX" dirty="0"/>
        </a:p>
      </dgm:t>
    </dgm:pt>
    <dgm:pt modelId="{E567AF39-3256-4CA3-8C80-D25DBBFEB2E5}" type="parTrans" cxnId="{D2999D98-B22D-4A75-8C0D-8AF19EB761B8}">
      <dgm:prSet/>
      <dgm:spPr/>
      <dgm:t>
        <a:bodyPr/>
        <a:lstStyle/>
        <a:p>
          <a:endParaRPr lang="es-MX"/>
        </a:p>
      </dgm:t>
    </dgm:pt>
    <dgm:pt modelId="{221EE3B6-5FD9-401A-A972-9E772404F285}" type="sibTrans" cxnId="{D2999D98-B22D-4A75-8C0D-8AF19EB761B8}">
      <dgm:prSet/>
      <dgm:spPr/>
      <dgm:t>
        <a:bodyPr/>
        <a:lstStyle/>
        <a:p>
          <a:endParaRPr lang="es-MX"/>
        </a:p>
      </dgm:t>
    </dgm:pt>
    <dgm:pt modelId="{862ACEA7-B2E1-4FCC-B754-21CC1753F2D0}">
      <dgm:prSet phldrT="[Texto]"/>
      <dgm:spPr/>
      <dgm:t>
        <a:bodyPr/>
        <a:lstStyle/>
        <a:p>
          <a:pPr algn="l"/>
          <a:r>
            <a:rPr lang="es-MX" b="1" dirty="0" smtClean="0"/>
            <a:t>2.Autoafirmación: </a:t>
          </a:r>
          <a:r>
            <a:rPr lang="es-MX" b="0" dirty="0" smtClean="0"/>
            <a:t>consiste en poder expresar lo que pensamos y sentimos ante los demás.</a:t>
          </a:r>
          <a:endParaRPr lang="es-MX" dirty="0"/>
        </a:p>
      </dgm:t>
    </dgm:pt>
    <dgm:pt modelId="{02427D6A-FFF7-43D9-A027-C7283913BDEC}" type="parTrans" cxnId="{4A40C8E8-2F4F-4C94-9D8C-380DB36A979A}">
      <dgm:prSet/>
      <dgm:spPr/>
      <dgm:t>
        <a:bodyPr/>
        <a:lstStyle/>
        <a:p>
          <a:endParaRPr lang="es-MX"/>
        </a:p>
      </dgm:t>
    </dgm:pt>
    <dgm:pt modelId="{B0C002A6-8122-4BBC-B406-DE972D86A71F}" type="sibTrans" cxnId="{4A40C8E8-2F4F-4C94-9D8C-380DB36A979A}">
      <dgm:prSet/>
      <dgm:spPr/>
      <dgm:t>
        <a:bodyPr/>
        <a:lstStyle/>
        <a:p>
          <a:endParaRPr lang="es-MX"/>
        </a:p>
      </dgm:t>
    </dgm:pt>
    <dgm:pt modelId="{245A4A68-00FF-4794-AF19-7FEE0C6C2841}">
      <dgm:prSet phldrT="[Texto]"/>
      <dgm:spPr/>
      <dgm:t>
        <a:bodyPr/>
        <a:lstStyle/>
        <a:p>
          <a:pPr algn="l"/>
          <a:r>
            <a:rPr lang="es-MX" b="1" dirty="0" smtClean="0"/>
            <a:t>3. Autorrealización: </a:t>
          </a:r>
          <a:r>
            <a:rPr lang="es-MX" b="0" dirty="0" smtClean="0"/>
            <a:t>poder proyectarnos a los demás realizando aquello que nos gusta, lo que nos hace sentir bien, útiles y nos realiza como personas. </a:t>
          </a:r>
          <a:r>
            <a:rPr lang="es-MX" b="1" dirty="0" smtClean="0"/>
            <a:t> </a:t>
          </a:r>
          <a:endParaRPr lang="es-MX" dirty="0"/>
        </a:p>
      </dgm:t>
    </dgm:pt>
    <dgm:pt modelId="{996E86EB-8E3D-4FA0-ADD3-330F67F5EB04}" type="parTrans" cxnId="{D8DF1506-7E9F-4F6D-8854-0682C6A6A5D5}">
      <dgm:prSet/>
      <dgm:spPr/>
      <dgm:t>
        <a:bodyPr/>
        <a:lstStyle/>
        <a:p>
          <a:endParaRPr lang="es-MX"/>
        </a:p>
      </dgm:t>
    </dgm:pt>
    <dgm:pt modelId="{C632970D-E2E5-4874-90BE-A78371CD7348}" type="sibTrans" cxnId="{D8DF1506-7E9F-4F6D-8854-0682C6A6A5D5}">
      <dgm:prSet/>
      <dgm:spPr/>
      <dgm:t>
        <a:bodyPr/>
        <a:lstStyle/>
        <a:p>
          <a:endParaRPr lang="es-MX"/>
        </a:p>
      </dgm:t>
    </dgm:pt>
    <dgm:pt modelId="{1F18AD33-EF75-41DE-BE0B-5D59FA038B29}" type="pres">
      <dgm:prSet presAssocID="{BD732CAE-CF88-4D6B-9298-E50BBCC4A3F8}" presName="Name0" presStyleCnt="0">
        <dgm:presLayoutVars>
          <dgm:dir/>
          <dgm:resizeHandles val="exact"/>
        </dgm:presLayoutVars>
      </dgm:prSet>
      <dgm:spPr/>
    </dgm:pt>
    <dgm:pt modelId="{844111E9-8857-4646-AE9D-5D4F6E1840D1}" type="pres">
      <dgm:prSet presAssocID="{02C2F822-7BC7-46F5-B7E9-A321494DF127}" presName="node" presStyleLbl="node1" presStyleIdx="0" presStyleCnt="3">
        <dgm:presLayoutVars>
          <dgm:bulletEnabled val="1"/>
        </dgm:presLayoutVars>
      </dgm:prSet>
      <dgm:spPr/>
      <dgm:t>
        <a:bodyPr/>
        <a:lstStyle/>
        <a:p>
          <a:endParaRPr lang="es-MX"/>
        </a:p>
      </dgm:t>
    </dgm:pt>
    <dgm:pt modelId="{A3C94FA8-460E-456B-BDB5-598FB4B0DB9B}" type="pres">
      <dgm:prSet presAssocID="{221EE3B6-5FD9-401A-A972-9E772404F285}" presName="sibTrans" presStyleLbl="sibTrans2D1" presStyleIdx="0" presStyleCnt="2"/>
      <dgm:spPr/>
      <dgm:t>
        <a:bodyPr/>
        <a:lstStyle/>
        <a:p>
          <a:endParaRPr lang="es-MX"/>
        </a:p>
      </dgm:t>
    </dgm:pt>
    <dgm:pt modelId="{AD0BA007-4E12-4954-8183-279804D1A429}" type="pres">
      <dgm:prSet presAssocID="{221EE3B6-5FD9-401A-A972-9E772404F285}" presName="connectorText" presStyleLbl="sibTrans2D1" presStyleIdx="0" presStyleCnt="2"/>
      <dgm:spPr/>
      <dgm:t>
        <a:bodyPr/>
        <a:lstStyle/>
        <a:p>
          <a:endParaRPr lang="es-MX"/>
        </a:p>
      </dgm:t>
    </dgm:pt>
    <dgm:pt modelId="{B72F9489-E427-46AD-8472-BEDBDE1E81BA}" type="pres">
      <dgm:prSet presAssocID="{862ACEA7-B2E1-4FCC-B754-21CC1753F2D0}" presName="node" presStyleLbl="node1" presStyleIdx="1" presStyleCnt="3">
        <dgm:presLayoutVars>
          <dgm:bulletEnabled val="1"/>
        </dgm:presLayoutVars>
      </dgm:prSet>
      <dgm:spPr/>
      <dgm:t>
        <a:bodyPr/>
        <a:lstStyle/>
        <a:p>
          <a:endParaRPr lang="es-MX"/>
        </a:p>
      </dgm:t>
    </dgm:pt>
    <dgm:pt modelId="{AC3C45A6-5C7E-4A12-95AB-4B7389E1E8EC}" type="pres">
      <dgm:prSet presAssocID="{B0C002A6-8122-4BBC-B406-DE972D86A71F}" presName="sibTrans" presStyleLbl="sibTrans2D1" presStyleIdx="1" presStyleCnt="2"/>
      <dgm:spPr/>
      <dgm:t>
        <a:bodyPr/>
        <a:lstStyle/>
        <a:p>
          <a:endParaRPr lang="es-MX"/>
        </a:p>
      </dgm:t>
    </dgm:pt>
    <dgm:pt modelId="{E35CA243-F4F0-413E-908F-9E397FD473AB}" type="pres">
      <dgm:prSet presAssocID="{B0C002A6-8122-4BBC-B406-DE972D86A71F}" presName="connectorText" presStyleLbl="sibTrans2D1" presStyleIdx="1" presStyleCnt="2"/>
      <dgm:spPr/>
      <dgm:t>
        <a:bodyPr/>
        <a:lstStyle/>
        <a:p>
          <a:endParaRPr lang="es-MX"/>
        </a:p>
      </dgm:t>
    </dgm:pt>
    <dgm:pt modelId="{8A11508A-ADD2-4E64-B6BF-5B9B06AA90B5}" type="pres">
      <dgm:prSet presAssocID="{245A4A68-00FF-4794-AF19-7FEE0C6C2841}" presName="node" presStyleLbl="node1" presStyleIdx="2" presStyleCnt="3">
        <dgm:presLayoutVars>
          <dgm:bulletEnabled val="1"/>
        </dgm:presLayoutVars>
      </dgm:prSet>
      <dgm:spPr/>
      <dgm:t>
        <a:bodyPr/>
        <a:lstStyle/>
        <a:p>
          <a:endParaRPr lang="es-MX"/>
        </a:p>
      </dgm:t>
    </dgm:pt>
  </dgm:ptLst>
  <dgm:cxnLst>
    <dgm:cxn modelId="{4A40C8E8-2F4F-4C94-9D8C-380DB36A979A}" srcId="{BD732CAE-CF88-4D6B-9298-E50BBCC4A3F8}" destId="{862ACEA7-B2E1-4FCC-B754-21CC1753F2D0}" srcOrd="1" destOrd="0" parTransId="{02427D6A-FFF7-43D9-A027-C7283913BDEC}" sibTransId="{B0C002A6-8122-4BBC-B406-DE972D86A71F}"/>
    <dgm:cxn modelId="{D70C7A5F-9300-40F7-9EC4-6CD17036D5C4}" type="presOf" srcId="{245A4A68-00FF-4794-AF19-7FEE0C6C2841}" destId="{8A11508A-ADD2-4E64-B6BF-5B9B06AA90B5}" srcOrd="0" destOrd="0" presId="urn:microsoft.com/office/officeart/2005/8/layout/process1"/>
    <dgm:cxn modelId="{E3337A86-6B73-42DF-A5E3-17A18B9C1704}" type="presOf" srcId="{B0C002A6-8122-4BBC-B406-DE972D86A71F}" destId="{E35CA243-F4F0-413E-908F-9E397FD473AB}" srcOrd="1" destOrd="0" presId="urn:microsoft.com/office/officeart/2005/8/layout/process1"/>
    <dgm:cxn modelId="{C0C1B8C0-C1B2-41DB-B2D0-BCB2D6E4B436}" type="presOf" srcId="{862ACEA7-B2E1-4FCC-B754-21CC1753F2D0}" destId="{B72F9489-E427-46AD-8472-BEDBDE1E81BA}" srcOrd="0" destOrd="0" presId="urn:microsoft.com/office/officeart/2005/8/layout/process1"/>
    <dgm:cxn modelId="{5BBDD91B-5BBA-4FD5-AAFC-F345797C49DD}" type="presOf" srcId="{221EE3B6-5FD9-401A-A972-9E772404F285}" destId="{A3C94FA8-460E-456B-BDB5-598FB4B0DB9B}" srcOrd="0" destOrd="0" presId="urn:microsoft.com/office/officeart/2005/8/layout/process1"/>
    <dgm:cxn modelId="{7CDC68D0-F1E6-4ADB-8741-2D595FB7E009}" type="presOf" srcId="{B0C002A6-8122-4BBC-B406-DE972D86A71F}" destId="{AC3C45A6-5C7E-4A12-95AB-4B7389E1E8EC}" srcOrd="0" destOrd="0" presId="urn:microsoft.com/office/officeart/2005/8/layout/process1"/>
    <dgm:cxn modelId="{20B2D507-73DE-4674-AA5E-19CB2833D918}" type="presOf" srcId="{221EE3B6-5FD9-401A-A972-9E772404F285}" destId="{AD0BA007-4E12-4954-8183-279804D1A429}" srcOrd="1" destOrd="0" presId="urn:microsoft.com/office/officeart/2005/8/layout/process1"/>
    <dgm:cxn modelId="{FFC0F099-5B1E-4984-A8F0-CA342D6A5D8E}" type="presOf" srcId="{02C2F822-7BC7-46F5-B7E9-A321494DF127}" destId="{844111E9-8857-4646-AE9D-5D4F6E1840D1}" srcOrd="0" destOrd="0" presId="urn:microsoft.com/office/officeart/2005/8/layout/process1"/>
    <dgm:cxn modelId="{D2999D98-B22D-4A75-8C0D-8AF19EB761B8}" srcId="{BD732CAE-CF88-4D6B-9298-E50BBCC4A3F8}" destId="{02C2F822-7BC7-46F5-B7E9-A321494DF127}" srcOrd="0" destOrd="0" parTransId="{E567AF39-3256-4CA3-8C80-D25DBBFEB2E5}" sibTransId="{221EE3B6-5FD9-401A-A972-9E772404F285}"/>
    <dgm:cxn modelId="{0F6E66C5-0484-4EAE-81E0-40492C7AE8E0}" type="presOf" srcId="{BD732CAE-CF88-4D6B-9298-E50BBCC4A3F8}" destId="{1F18AD33-EF75-41DE-BE0B-5D59FA038B29}" srcOrd="0" destOrd="0" presId="urn:microsoft.com/office/officeart/2005/8/layout/process1"/>
    <dgm:cxn modelId="{D8DF1506-7E9F-4F6D-8854-0682C6A6A5D5}" srcId="{BD732CAE-CF88-4D6B-9298-E50BBCC4A3F8}" destId="{245A4A68-00FF-4794-AF19-7FEE0C6C2841}" srcOrd="2" destOrd="0" parTransId="{996E86EB-8E3D-4FA0-ADD3-330F67F5EB04}" sibTransId="{C632970D-E2E5-4874-90BE-A78371CD7348}"/>
    <dgm:cxn modelId="{0BED9D75-2465-4F44-9D86-E86F39D4AAC1}" type="presParOf" srcId="{1F18AD33-EF75-41DE-BE0B-5D59FA038B29}" destId="{844111E9-8857-4646-AE9D-5D4F6E1840D1}" srcOrd="0" destOrd="0" presId="urn:microsoft.com/office/officeart/2005/8/layout/process1"/>
    <dgm:cxn modelId="{71DA88FF-331E-4C6B-8891-E168337E34BD}" type="presParOf" srcId="{1F18AD33-EF75-41DE-BE0B-5D59FA038B29}" destId="{A3C94FA8-460E-456B-BDB5-598FB4B0DB9B}" srcOrd="1" destOrd="0" presId="urn:microsoft.com/office/officeart/2005/8/layout/process1"/>
    <dgm:cxn modelId="{3ABA5B8F-2FF3-498B-B1B2-57FB2F968F16}" type="presParOf" srcId="{A3C94FA8-460E-456B-BDB5-598FB4B0DB9B}" destId="{AD0BA007-4E12-4954-8183-279804D1A429}" srcOrd="0" destOrd="0" presId="urn:microsoft.com/office/officeart/2005/8/layout/process1"/>
    <dgm:cxn modelId="{64C5F548-437F-46B6-93C2-57D2C2006F6E}" type="presParOf" srcId="{1F18AD33-EF75-41DE-BE0B-5D59FA038B29}" destId="{B72F9489-E427-46AD-8472-BEDBDE1E81BA}" srcOrd="2" destOrd="0" presId="urn:microsoft.com/office/officeart/2005/8/layout/process1"/>
    <dgm:cxn modelId="{C0A97B8E-7BB6-46C7-BD38-2E5A7F9E21F4}" type="presParOf" srcId="{1F18AD33-EF75-41DE-BE0B-5D59FA038B29}" destId="{AC3C45A6-5C7E-4A12-95AB-4B7389E1E8EC}" srcOrd="3" destOrd="0" presId="urn:microsoft.com/office/officeart/2005/8/layout/process1"/>
    <dgm:cxn modelId="{400EBBF8-CEB2-41AC-8AA1-F1702A445654}" type="presParOf" srcId="{AC3C45A6-5C7E-4A12-95AB-4B7389E1E8EC}" destId="{E35CA243-F4F0-413E-908F-9E397FD473AB}" srcOrd="0" destOrd="0" presId="urn:microsoft.com/office/officeart/2005/8/layout/process1"/>
    <dgm:cxn modelId="{CED8F3F2-FB89-4700-BBFD-3E6D255D0646}" type="presParOf" srcId="{1F18AD33-EF75-41DE-BE0B-5D59FA038B29}" destId="{8A11508A-ADD2-4E64-B6BF-5B9B06AA90B5}" srcOrd="4" destOrd="0" presId="urn:microsoft.com/office/officeart/2005/8/layout/process1"/>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A1C87057-924E-4E00-BBFC-440658257C86}" type="doc">
      <dgm:prSet loTypeId="urn:microsoft.com/office/officeart/2005/8/layout/lProcess2" loCatId="list" qsTypeId="urn:microsoft.com/office/officeart/2005/8/quickstyle/3d3" qsCatId="3D" csTypeId="urn:microsoft.com/office/officeart/2005/8/colors/colorful3" csCatId="colorful" phldr="1"/>
      <dgm:spPr/>
      <dgm:t>
        <a:bodyPr/>
        <a:lstStyle/>
        <a:p>
          <a:endParaRPr lang="es-MX"/>
        </a:p>
      </dgm:t>
    </dgm:pt>
    <dgm:pt modelId="{62E5F24D-1818-4DEF-8C0B-91569D954DF3}">
      <dgm:prSet phldrT="[Texto]"/>
      <dgm:spPr/>
      <dgm:t>
        <a:bodyPr/>
        <a:lstStyle/>
        <a:p>
          <a:r>
            <a:rPr lang="es-MX" dirty="0" smtClean="0"/>
            <a:t>¿Quién fui?</a:t>
          </a:r>
          <a:endParaRPr lang="es-MX" dirty="0"/>
        </a:p>
      </dgm:t>
    </dgm:pt>
    <dgm:pt modelId="{F3563F75-4EE0-425E-BB9D-DC80EACF2F4D}" type="parTrans" cxnId="{C2849121-F69C-4776-B3E8-E1CA76506183}">
      <dgm:prSet/>
      <dgm:spPr/>
      <dgm:t>
        <a:bodyPr/>
        <a:lstStyle/>
        <a:p>
          <a:endParaRPr lang="es-MX"/>
        </a:p>
      </dgm:t>
    </dgm:pt>
    <dgm:pt modelId="{CDF97C3F-6E57-4D32-9ABB-D3C6EA01978D}" type="sibTrans" cxnId="{C2849121-F69C-4776-B3E8-E1CA76506183}">
      <dgm:prSet/>
      <dgm:spPr/>
      <dgm:t>
        <a:bodyPr/>
        <a:lstStyle/>
        <a:p>
          <a:endParaRPr lang="es-MX"/>
        </a:p>
      </dgm:t>
    </dgm:pt>
    <dgm:pt modelId="{56287F18-E88E-4D7A-B3B3-89917240CA96}">
      <dgm:prSet phldrT="[Texto]"/>
      <dgm:spPr/>
      <dgm:t>
        <a:bodyPr/>
        <a:lstStyle/>
        <a:p>
          <a:pPr algn="l"/>
          <a:r>
            <a:rPr lang="es-MX" dirty="0" smtClean="0">
              <a:solidFill>
                <a:schemeClr val="tx1"/>
              </a:solidFill>
            </a:rPr>
            <a:t>¿Cuáles eran las personas más importantes para ti en la niñez?</a:t>
          </a:r>
        </a:p>
        <a:p>
          <a:pPr algn="l"/>
          <a:r>
            <a:rPr lang="es-MX" dirty="0" smtClean="0">
              <a:solidFill>
                <a:schemeClr val="tx1"/>
              </a:solidFill>
            </a:rPr>
            <a:t>¿Qué te gustaba hacer?</a:t>
          </a:r>
        </a:p>
        <a:p>
          <a:pPr algn="l"/>
          <a:r>
            <a:rPr lang="es-MX" dirty="0" smtClean="0">
              <a:solidFill>
                <a:schemeClr val="tx1"/>
              </a:solidFill>
            </a:rPr>
            <a:t>¿Cuáles eran tus sueños?</a:t>
          </a:r>
        </a:p>
        <a:p>
          <a:pPr algn="l"/>
          <a:r>
            <a:rPr lang="es-MX" dirty="0" smtClean="0">
              <a:solidFill>
                <a:schemeClr val="tx1"/>
              </a:solidFill>
            </a:rPr>
            <a:t>¿Quiénes eran tus amigos?</a:t>
          </a:r>
          <a:endParaRPr lang="es-MX" dirty="0">
            <a:solidFill>
              <a:schemeClr val="tx1"/>
            </a:solidFill>
          </a:endParaRPr>
        </a:p>
      </dgm:t>
    </dgm:pt>
    <dgm:pt modelId="{723F8B2B-6892-4E5E-B89A-896615CA3891}" type="parTrans" cxnId="{33A62E46-55A2-4247-8028-D00979402298}">
      <dgm:prSet/>
      <dgm:spPr/>
      <dgm:t>
        <a:bodyPr/>
        <a:lstStyle/>
        <a:p>
          <a:endParaRPr lang="es-MX"/>
        </a:p>
      </dgm:t>
    </dgm:pt>
    <dgm:pt modelId="{9C9E63D4-679C-4F0D-BC2E-6C0CF4A706CC}" type="sibTrans" cxnId="{33A62E46-55A2-4247-8028-D00979402298}">
      <dgm:prSet/>
      <dgm:spPr/>
      <dgm:t>
        <a:bodyPr/>
        <a:lstStyle/>
        <a:p>
          <a:endParaRPr lang="es-MX"/>
        </a:p>
      </dgm:t>
    </dgm:pt>
    <dgm:pt modelId="{C2ED00A4-8456-4D5C-8D27-A83C5C3AD20E}">
      <dgm:prSet phldrT="[Texto]"/>
      <dgm:spPr/>
      <dgm:t>
        <a:bodyPr/>
        <a:lstStyle/>
        <a:p>
          <a:r>
            <a:rPr lang="es-MX" dirty="0" smtClean="0"/>
            <a:t>¿Quién soy?</a:t>
          </a:r>
          <a:endParaRPr lang="es-MX" dirty="0"/>
        </a:p>
      </dgm:t>
    </dgm:pt>
    <dgm:pt modelId="{65954F18-82C1-4945-B412-EB75751D0FA9}" type="parTrans" cxnId="{E8A12E5C-20AB-49D1-9988-A78E165DE30C}">
      <dgm:prSet/>
      <dgm:spPr/>
      <dgm:t>
        <a:bodyPr/>
        <a:lstStyle/>
        <a:p>
          <a:endParaRPr lang="es-MX"/>
        </a:p>
      </dgm:t>
    </dgm:pt>
    <dgm:pt modelId="{CF82ED99-CDDD-4015-A639-1EF0B7D76049}" type="sibTrans" cxnId="{E8A12E5C-20AB-49D1-9988-A78E165DE30C}">
      <dgm:prSet/>
      <dgm:spPr/>
      <dgm:t>
        <a:bodyPr/>
        <a:lstStyle/>
        <a:p>
          <a:endParaRPr lang="es-MX"/>
        </a:p>
      </dgm:t>
    </dgm:pt>
    <dgm:pt modelId="{02F6E586-902A-4C2D-B3AF-F5B7547FE0D2}">
      <dgm:prSet phldrT="[Texto]"/>
      <dgm:spPr/>
      <dgm:t>
        <a:bodyPr/>
        <a:lstStyle/>
        <a:p>
          <a:pPr algn="l"/>
          <a:r>
            <a:rPr lang="es-MX" dirty="0" smtClean="0">
              <a:solidFill>
                <a:schemeClr val="tx1"/>
              </a:solidFill>
            </a:rPr>
            <a:t>¿Quiénes son las personas más importantes para ti?</a:t>
          </a:r>
        </a:p>
        <a:p>
          <a:pPr algn="l"/>
          <a:r>
            <a:rPr lang="es-MX" dirty="0" smtClean="0">
              <a:solidFill>
                <a:schemeClr val="tx1"/>
              </a:solidFill>
            </a:rPr>
            <a:t>¿Qué te gusta hacer?</a:t>
          </a:r>
        </a:p>
        <a:p>
          <a:pPr algn="l"/>
          <a:r>
            <a:rPr lang="es-MX" dirty="0" smtClean="0">
              <a:solidFill>
                <a:schemeClr val="tx1"/>
              </a:solidFill>
            </a:rPr>
            <a:t>¿Quiénes son tus amigos (as)? </a:t>
          </a:r>
        </a:p>
        <a:p>
          <a:pPr algn="l"/>
          <a:r>
            <a:rPr lang="es-MX" dirty="0" smtClean="0">
              <a:solidFill>
                <a:schemeClr val="tx1"/>
              </a:solidFill>
            </a:rPr>
            <a:t>¿Cuáles son tus principales éxitos?</a:t>
          </a:r>
        </a:p>
        <a:p>
          <a:pPr algn="l"/>
          <a:r>
            <a:rPr lang="es-MX" dirty="0" smtClean="0">
              <a:solidFill>
                <a:schemeClr val="tx1"/>
              </a:solidFill>
            </a:rPr>
            <a:t>¿De tu vida presente qué  te gustaría mantener y qué te gustaría cambiar?</a:t>
          </a:r>
          <a:endParaRPr lang="es-MX" dirty="0">
            <a:solidFill>
              <a:schemeClr val="tx1"/>
            </a:solidFill>
          </a:endParaRPr>
        </a:p>
      </dgm:t>
    </dgm:pt>
    <dgm:pt modelId="{2C47358F-CD2F-4107-91A0-3163FDA1793F}" type="parTrans" cxnId="{AF75D47A-5ECD-4958-9C9B-D3297A77C2BC}">
      <dgm:prSet/>
      <dgm:spPr/>
      <dgm:t>
        <a:bodyPr/>
        <a:lstStyle/>
        <a:p>
          <a:endParaRPr lang="es-MX"/>
        </a:p>
      </dgm:t>
    </dgm:pt>
    <dgm:pt modelId="{D6D1C9B7-FF6D-4A2D-85AF-DBC27559DCF3}" type="sibTrans" cxnId="{AF75D47A-5ECD-4958-9C9B-D3297A77C2BC}">
      <dgm:prSet/>
      <dgm:spPr/>
      <dgm:t>
        <a:bodyPr/>
        <a:lstStyle/>
        <a:p>
          <a:endParaRPr lang="es-MX"/>
        </a:p>
      </dgm:t>
    </dgm:pt>
    <dgm:pt modelId="{4FC9E7DA-7A20-483D-AA41-2EF516597EFE}">
      <dgm:prSet phldrT="[Texto]"/>
      <dgm:spPr/>
      <dgm:t>
        <a:bodyPr/>
        <a:lstStyle/>
        <a:p>
          <a:r>
            <a:rPr lang="es-MX" dirty="0" smtClean="0"/>
            <a:t>¿Quién quiero ser?</a:t>
          </a:r>
          <a:endParaRPr lang="es-MX" dirty="0"/>
        </a:p>
      </dgm:t>
    </dgm:pt>
    <dgm:pt modelId="{4EF87650-2960-4ADE-BDD9-4D8387BDE485}" type="parTrans" cxnId="{6C4EF75E-226B-4DFA-81C3-D582512AE726}">
      <dgm:prSet/>
      <dgm:spPr/>
      <dgm:t>
        <a:bodyPr/>
        <a:lstStyle/>
        <a:p>
          <a:endParaRPr lang="es-MX"/>
        </a:p>
      </dgm:t>
    </dgm:pt>
    <dgm:pt modelId="{7A993414-CA6C-4722-A81A-08C22E6B80DD}" type="sibTrans" cxnId="{6C4EF75E-226B-4DFA-81C3-D582512AE726}">
      <dgm:prSet/>
      <dgm:spPr/>
      <dgm:t>
        <a:bodyPr/>
        <a:lstStyle/>
        <a:p>
          <a:endParaRPr lang="es-MX"/>
        </a:p>
      </dgm:t>
    </dgm:pt>
    <dgm:pt modelId="{6416E3EB-2164-4FEB-8DF5-2A14B55EFAF0}">
      <dgm:prSet phldrT="[Texto]"/>
      <dgm:spPr/>
      <dgm:t>
        <a:bodyPr/>
        <a:lstStyle/>
        <a:p>
          <a:pPr algn="l"/>
          <a:r>
            <a:rPr lang="es-MX" dirty="0" smtClean="0">
              <a:solidFill>
                <a:schemeClr val="tx1"/>
              </a:solidFill>
            </a:rPr>
            <a:t>Para definir esta parte piensa en las siguientes áreas:</a:t>
          </a:r>
        </a:p>
        <a:p>
          <a:pPr algn="l"/>
          <a:endParaRPr lang="es-MX" dirty="0" smtClean="0">
            <a:solidFill>
              <a:schemeClr val="tx1"/>
            </a:solidFill>
          </a:endParaRPr>
        </a:p>
        <a:p>
          <a:pPr algn="l"/>
          <a:r>
            <a:rPr lang="es-MX" dirty="0" smtClean="0">
              <a:solidFill>
                <a:schemeClr val="tx1"/>
              </a:solidFill>
            </a:rPr>
            <a:t>Familia </a:t>
          </a:r>
        </a:p>
        <a:p>
          <a:pPr algn="l"/>
          <a:endParaRPr lang="es-MX" dirty="0" smtClean="0">
            <a:solidFill>
              <a:schemeClr val="tx1"/>
            </a:solidFill>
          </a:endParaRPr>
        </a:p>
        <a:p>
          <a:pPr algn="l"/>
          <a:r>
            <a:rPr lang="es-MX" dirty="0" smtClean="0">
              <a:solidFill>
                <a:schemeClr val="tx1"/>
              </a:solidFill>
            </a:rPr>
            <a:t>Estudio</a:t>
          </a:r>
        </a:p>
        <a:p>
          <a:pPr algn="l"/>
          <a:endParaRPr lang="es-MX" dirty="0" smtClean="0">
            <a:solidFill>
              <a:schemeClr val="tx1"/>
            </a:solidFill>
          </a:endParaRPr>
        </a:p>
        <a:p>
          <a:pPr algn="l"/>
          <a:r>
            <a:rPr lang="es-MX" dirty="0" smtClean="0">
              <a:solidFill>
                <a:schemeClr val="tx1"/>
              </a:solidFill>
            </a:rPr>
            <a:t>Trabajo</a:t>
          </a:r>
        </a:p>
        <a:p>
          <a:pPr algn="l"/>
          <a:endParaRPr lang="es-MX" dirty="0" smtClean="0">
            <a:solidFill>
              <a:schemeClr val="tx1"/>
            </a:solidFill>
          </a:endParaRPr>
        </a:p>
        <a:p>
          <a:pPr algn="l"/>
          <a:r>
            <a:rPr lang="es-MX" dirty="0" smtClean="0">
              <a:solidFill>
                <a:schemeClr val="tx1"/>
              </a:solidFill>
            </a:rPr>
            <a:t>Social </a:t>
          </a:r>
          <a:endParaRPr lang="es-MX" dirty="0">
            <a:solidFill>
              <a:schemeClr val="tx1"/>
            </a:solidFill>
          </a:endParaRPr>
        </a:p>
      </dgm:t>
    </dgm:pt>
    <dgm:pt modelId="{1B611628-48FB-4461-851E-917A7DBB8407}" type="parTrans" cxnId="{69BC6255-B344-4F50-AFE2-CB325B9F8DB6}">
      <dgm:prSet/>
      <dgm:spPr/>
      <dgm:t>
        <a:bodyPr/>
        <a:lstStyle/>
        <a:p>
          <a:endParaRPr lang="es-MX"/>
        </a:p>
      </dgm:t>
    </dgm:pt>
    <dgm:pt modelId="{7A097071-90F8-4693-ADBE-251E191756DF}" type="sibTrans" cxnId="{69BC6255-B344-4F50-AFE2-CB325B9F8DB6}">
      <dgm:prSet/>
      <dgm:spPr/>
      <dgm:t>
        <a:bodyPr/>
        <a:lstStyle/>
        <a:p>
          <a:endParaRPr lang="es-MX"/>
        </a:p>
      </dgm:t>
    </dgm:pt>
    <dgm:pt modelId="{7CCCF725-575C-46E0-A093-4AEE6AFC5BDA}" type="pres">
      <dgm:prSet presAssocID="{A1C87057-924E-4E00-BBFC-440658257C86}" presName="theList" presStyleCnt="0">
        <dgm:presLayoutVars>
          <dgm:dir/>
          <dgm:animLvl val="lvl"/>
          <dgm:resizeHandles val="exact"/>
        </dgm:presLayoutVars>
      </dgm:prSet>
      <dgm:spPr/>
      <dgm:t>
        <a:bodyPr/>
        <a:lstStyle/>
        <a:p>
          <a:endParaRPr lang="es-MX"/>
        </a:p>
      </dgm:t>
    </dgm:pt>
    <dgm:pt modelId="{4FA3AB72-4450-4DE6-AAFC-B4D2F88EDC8C}" type="pres">
      <dgm:prSet presAssocID="{62E5F24D-1818-4DEF-8C0B-91569D954DF3}" presName="compNode" presStyleCnt="0"/>
      <dgm:spPr/>
    </dgm:pt>
    <dgm:pt modelId="{1247147A-3A44-484D-A3B4-296A09A82408}" type="pres">
      <dgm:prSet presAssocID="{62E5F24D-1818-4DEF-8C0B-91569D954DF3}" presName="aNode" presStyleLbl="bgShp" presStyleIdx="0" presStyleCnt="3"/>
      <dgm:spPr/>
      <dgm:t>
        <a:bodyPr/>
        <a:lstStyle/>
        <a:p>
          <a:endParaRPr lang="es-MX"/>
        </a:p>
      </dgm:t>
    </dgm:pt>
    <dgm:pt modelId="{4157BB5F-7913-463D-85E7-7E012B540654}" type="pres">
      <dgm:prSet presAssocID="{62E5F24D-1818-4DEF-8C0B-91569D954DF3}" presName="textNode" presStyleLbl="bgShp" presStyleIdx="0" presStyleCnt="3"/>
      <dgm:spPr/>
      <dgm:t>
        <a:bodyPr/>
        <a:lstStyle/>
        <a:p>
          <a:endParaRPr lang="es-MX"/>
        </a:p>
      </dgm:t>
    </dgm:pt>
    <dgm:pt modelId="{E73DBCBC-C6C5-4379-A70E-757DEADD11F4}" type="pres">
      <dgm:prSet presAssocID="{62E5F24D-1818-4DEF-8C0B-91569D954DF3}" presName="compChildNode" presStyleCnt="0"/>
      <dgm:spPr/>
    </dgm:pt>
    <dgm:pt modelId="{FFB16828-1B5D-4242-9159-D585BEBFFAE7}" type="pres">
      <dgm:prSet presAssocID="{62E5F24D-1818-4DEF-8C0B-91569D954DF3}" presName="theInnerList" presStyleCnt="0"/>
      <dgm:spPr/>
    </dgm:pt>
    <dgm:pt modelId="{1ABAEC0C-752B-4CFE-AD0B-D3FDD4F432BC}" type="pres">
      <dgm:prSet presAssocID="{56287F18-E88E-4D7A-B3B3-89917240CA96}" presName="childNode" presStyleLbl="node1" presStyleIdx="0" presStyleCnt="3">
        <dgm:presLayoutVars>
          <dgm:bulletEnabled val="1"/>
        </dgm:presLayoutVars>
      </dgm:prSet>
      <dgm:spPr/>
      <dgm:t>
        <a:bodyPr/>
        <a:lstStyle/>
        <a:p>
          <a:endParaRPr lang="es-MX"/>
        </a:p>
      </dgm:t>
    </dgm:pt>
    <dgm:pt modelId="{9A451C1D-739B-4288-ACC4-F3F2E354C4A3}" type="pres">
      <dgm:prSet presAssocID="{62E5F24D-1818-4DEF-8C0B-91569D954DF3}" presName="aSpace" presStyleCnt="0"/>
      <dgm:spPr/>
    </dgm:pt>
    <dgm:pt modelId="{CAC1D08A-FB70-4492-AA0A-5C862DFEF823}" type="pres">
      <dgm:prSet presAssocID="{C2ED00A4-8456-4D5C-8D27-A83C5C3AD20E}" presName="compNode" presStyleCnt="0"/>
      <dgm:spPr/>
    </dgm:pt>
    <dgm:pt modelId="{7DFFB8EB-7B73-412B-B977-54E9D5E1DF48}" type="pres">
      <dgm:prSet presAssocID="{C2ED00A4-8456-4D5C-8D27-A83C5C3AD20E}" presName="aNode" presStyleLbl="bgShp" presStyleIdx="1" presStyleCnt="3"/>
      <dgm:spPr/>
      <dgm:t>
        <a:bodyPr/>
        <a:lstStyle/>
        <a:p>
          <a:endParaRPr lang="es-MX"/>
        </a:p>
      </dgm:t>
    </dgm:pt>
    <dgm:pt modelId="{8F9EFFCA-14DC-4D44-8D0A-AE167BEA9CA2}" type="pres">
      <dgm:prSet presAssocID="{C2ED00A4-8456-4D5C-8D27-A83C5C3AD20E}" presName="textNode" presStyleLbl="bgShp" presStyleIdx="1" presStyleCnt="3"/>
      <dgm:spPr/>
      <dgm:t>
        <a:bodyPr/>
        <a:lstStyle/>
        <a:p>
          <a:endParaRPr lang="es-MX"/>
        </a:p>
      </dgm:t>
    </dgm:pt>
    <dgm:pt modelId="{7A5697C4-C237-4C52-8F00-C804F9F899DA}" type="pres">
      <dgm:prSet presAssocID="{C2ED00A4-8456-4D5C-8D27-A83C5C3AD20E}" presName="compChildNode" presStyleCnt="0"/>
      <dgm:spPr/>
    </dgm:pt>
    <dgm:pt modelId="{D9E7921D-8446-4E6A-8323-1E4B7FC649B4}" type="pres">
      <dgm:prSet presAssocID="{C2ED00A4-8456-4D5C-8D27-A83C5C3AD20E}" presName="theInnerList" presStyleCnt="0"/>
      <dgm:spPr/>
    </dgm:pt>
    <dgm:pt modelId="{9052D67E-FBB0-4C41-81A1-FF1C76E94E47}" type="pres">
      <dgm:prSet presAssocID="{02F6E586-902A-4C2D-B3AF-F5B7547FE0D2}" presName="childNode" presStyleLbl="node1" presStyleIdx="1" presStyleCnt="3">
        <dgm:presLayoutVars>
          <dgm:bulletEnabled val="1"/>
        </dgm:presLayoutVars>
      </dgm:prSet>
      <dgm:spPr/>
      <dgm:t>
        <a:bodyPr/>
        <a:lstStyle/>
        <a:p>
          <a:endParaRPr lang="es-MX"/>
        </a:p>
      </dgm:t>
    </dgm:pt>
    <dgm:pt modelId="{D4FB0D9F-AB27-450C-8A50-F83479AD2AC1}" type="pres">
      <dgm:prSet presAssocID="{C2ED00A4-8456-4D5C-8D27-A83C5C3AD20E}" presName="aSpace" presStyleCnt="0"/>
      <dgm:spPr/>
    </dgm:pt>
    <dgm:pt modelId="{B1DF9E46-C034-415E-90AB-5353FEA297B0}" type="pres">
      <dgm:prSet presAssocID="{4FC9E7DA-7A20-483D-AA41-2EF516597EFE}" presName="compNode" presStyleCnt="0"/>
      <dgm:spPr/>
    </dgm:pt>
    <dgm:pt modelId="{2B1D4B90-FEC4-4190-8085-0CD181E350FF}" type="pres">
      <dgm:prSet presAssocID="{4FC9E7DA-7A20-483D-AA41-2EF516597EFE}" presName="aNode" presStyleLbl="bgShp" presStyleIdx="2" presStyleCnt="3"/>
      <dgm:spPr/>
      <dgm:t>
        <a:bodyPr/>
        <a:lstStyle/>
        <a:p>
          <a:endParaRPr lang="es-MX"/>
        </a:p>
      </dgm:t>
    </dgm:pt>
    <dgm:pt modelId="{86EB6073-360C-4EDD-B583-5C73EE0FA3D1}" type="pres">
      <dgm:prSet presAssocID="{4FC9E7DA-7A20-483D-AA41-2EF516597EFE}" presName="textNode" presStyleLbl="bgShp" presStyleIdx="2" presStyleCnt="3"/>
      <dgm:spPr/>
      <dgm:t>
        <a:bodyPr/>
        <a:lstStyle/>
        <a:p>
          <a:endParaRPr lang="es-MX"/>
        </a:p>
      </dgm:t>
    </dgm:pt>
    <dgm:pt modelId="{A93E4A38-8536-49C2-93F3-BFB35A2A01A9}" type="pres">
      <dgm:prSet presAssocID="{4FC9E7DA-7A20-483D-AA41-2EF516597EFE}" presName="compChildNode" presStyleCnt="0"/>
      <dgm:spPr/>
    </dgm:pt>
    <dgm:pt modelId="{17F2394F-0636-4C4A-8F9F-49E8DF3A9A35}" type="pres">
      <dgm:prSet presAssocID="{4FC9E7DA-7A20-483D-AA41-2EF516597EFE}" presName="theInnerList" presStyleCnt="0"/>
      <dgm:spPr/>
    </dgm:pt>
    <dgm:pt modelId="{9D581B64-A66A-4FA5-8A40-13752E7D89D1}" type="pres">
      <dgm:prSet presAssocID="{6416E3EB-2164-4FEB-8DF5-2A14B55EFAF0}" presName="childNode" presStyleLbl="node1" presStyleIdx="2" presStyleCnt="3">
        <dgm:presLayoutVars>
          <dgm:bulletEnabled val="1"/>
        </dgm:presLayoutVars>
      </dgm:prSet>
      <dgm:spPr/>
      <dgm:t>
        <a:bodyPr/>
        <a:lstStyle/>
        <a:p>
          <a:endParaRPr lang="es-MX"/>
        </a:p>
      </dgm:t>
    </dgm:pt>
  </dgm:ptLst>
  <dgm:cxnLst>
    <dgm:cxn modelId="{7083C8A4-55C9-4986-9CA1-75EE21D4FA55}" type="presOf" srcId="{4FC9E7DA-7A20-483D-AA41-2EF516597EFE}" destId="{2B1D4B90-FEC4-4190-8085-0CD181E350FF}" srcOrd="0" destOrd="0" presId="urn:microsoft.com/office/officeart/2005/8/layout/lProcess2"/>
    <dgm:cxn modelId="{97BED8D0-8714-4E33-A260-C871C7B5C4EB}" type="presOf" srcId="{4FC9E7DA-7A20-483D-AA41-2EF516597EFE}" destId="{86EB6073-360C-4EDD-B583-5C73EE0FA3D1}" srcOrd="1" destOrd="0" presId="urn:microsoft.com/office/officeart/2005/8/layout/lProcess2"/>
    <dgm:cxn modelId="{128B5DDF-D6E3-4084-8CFA-B169CDA8B121}" type="presOf" srcId="{C2ED00A4-8456-4D5C-8D27-A83C5C3AD20E}" destId="{7DFFB8EB-7B73-412B-B977-54E9D5E1DF48}" srcOrd="0" destOrd="0" presId="urn:microsoft.com/office/officeart/2005/8/layout/lProcess2"/>
    <dgm:cxn modelId="{D03AA10B-8C11-4A8D-8A53-FD3661D8303A}" type="presOf" srcId="{02F6E586-902A-4C2D-B3AF-F5B7547FE0D2}" destId="{9052D67E-FBB0-4C41-81A1-FF1C76E94E47}" srcOrd="0" destOrd="0" presId="urn:microsoft.com/office/officeart/2005/8/layout/lProcess2"/>
    <dgm:cxn modelId="{8218BDC6-036C-4ED9-A2A9-BD87224595AD}" type="presOf" srcId="{6416E3EB-2164-4FEB-8DF5-2A14B55EFAF0}" destId="{9D581B64-A66A-4FA5-8A40-13752E7D89D1}" srcOrd="0" destOrd="0" presId="urn:microsoft.com/office/officeart/2005/8/layout/lProcess2"/>
    <dgm:cxn modelId="{D7B13E40-B048-46B1-9F3D-C6A786A675B7}" type="presOf" srcId="{62E5F24D-1818-4DEF-8C0B-91569D954DF3}" destId="{1247147A-3A44-484D-A3B4-296A09A82408}" srcOrd="0" destOrd="0" presId="urn:microsoft.com/office/officeart/2005/8/layout/lProcess2"/>
    <dgm:cxn modelId="{AF75D47A-5ECD-4958-9C9B-D3297A77C2BC}" srcId="{C2ED00A4-8456-4D5C-8D27-A83C5C3AD20E}" destId="{02F6E586-902A-4C2D-B3AF-F5B7547FE0D2}" srcOrd="0" destOrd="0" parTransId="{2C47358F-CD2F-4107-91A0-3163FDA1793F}" sibTransId="{D6D1C9B7-FF6D-4A2D-85AF-DBC27559DCF3}"/>
    <dgm:cxn modelId="{D7D74F9C-E77F-410E-BFCE-5BA56C8BF0DA}" type="presOf" srcId="{A1C87057-924E-4E00-BBFC-440658257C86}" destId="{7CCCF725-575C-46E0-A093-4AEE6AFC5BDA}" srcOrd="0" destOrd="0" presId="urn:microsoft.com/office/officeart/2005/8/layout/lProcess2"/>
    <dgm:cxn modelId="{64C07B58-E238-4EE1-A7B3-D5A9DF831D95}" type="presOf" srcId="{C2ED00A4-8456-4D5C-8D27-A83C5C3AD20E}" destId="{8F9EFFCA-14DC-4D44-8D0A-AE167BEA9CA2}" srcOrd="1" destOrd="0" presId="urn:microsoft.com/office/officeart/2005/8/layout/lProcess2"/>
    <dgm:cxn modelId="{69BC6255-B344-4F50-AFE2-CB325B9F8DB6}" srcId="{4FC9E7DA-7A20-483D-AA41-2EF516597EFE}" destId="{6416E3EB-2164-4FEB-8DF5-2A14B55EFAF0}" srcOrd="0" destOrd="0" parTransId="{1B611628-48FB-4461-851E-917A7DBB8407}" sibTransId="{7A097071-90F8-4693-ADBE-251E191756DF}"/>
    <dgm:cxn modelId="{A4356C25-6FC3-4A61-9E83-880744FBB072}" type="presOf" srcId="{56287F18-E88E-4D7A-B3B3-89917240CA96}" destId="{1ABAEC0C-752B-4CFE-AD0B-D3FDD4F432BC}" srcOrd="0" destOrd="0" presId="urn:microsoft.com/office/officeart/2005/8/layout/lProcess2"/>
    <dgm:cxn modelId="{E8A12E5C-20AB-49D1-9988-A78E165DE30C}" srcId="{A1C87057-924E-4E00-BBFC-440658257C86}" destId="{C2ED00A4-8456-4D5C-8D27-A83C5C3AD20E}" srcOrd="1" destOrd="0" parTransId="{65954F18-82C1-4945-B412-EB75751D0FA9}" sibTransId="{CF82ED99-CDDD-4015-A639-1EF0B7D76049}"/>
    <dgm:cxn modelId="{33A62E46-55A2-4247-8028-D00979402298}" srcId="{62E5F24D-1818-4DEF-8C0B-91569D954DF3}" destId="{56287F18-E88E-4D7A-B3B3-89917240CA96}" srcOrd="0" destOrd="0" parTransId="{723F8B2B-6892-4E5E-B89A-896615CA3891}" sibTransId="{9C9E63D4-679C-4F0D-BC2E-6C0CF4A706CC}"/>
    <dgm:cxn modelId="{C2849121-F69C-4776-B3E8-E1CA76506183}" srcId="{A1C87057-924E-4E00-BBFC-440658257C86}" destId="{62E5F24D-1818-4DEF-8C0B-91569D954DF3}" srcOrd="0" destOrd="0" parTransId="{F3563F75-4EE0-425E-BB9D-DC80EACF2F4D}" sibTransId="{CDF97C3F-6E57-4D32-9ABB-D3C6EA01978D}"/>
    <dgm:cxn modelId="{0A05DF38-7364-485D-A036-AA0D58399E2E}" type="presOf" srcId="{62E5F24D-1818-4DEF-8C0B-91569D954DF3}" destId="{4157BB5F-7913-463D-85E7-7E012B540654}" srcOrd="1" destOrd="0" presId="urn:microsoft.com/office/officeart/2005/8/layout/lProcess2"/>
    <dgm:cxn modelId="{6C4EF75E-226B-4DFA-81C3-D582512AE726}" srcId="{A1C87057-924E-4E00-BBFC-440658257C86}" destId="{4FC9E7DA-7A20-483D-AA41-2EF516597EFE}" srcOrd="2" destOrd="0" parTransId="{4EF87650-2960-4ADE-BDD9-4D8387BDE485}" sibTransId="{7A993414-CA6C-4722-A81A-08C22E6B80DD}"/>
    <dgm:cxn modelId="{0D50E220-38BA-475F-908C-427CC0457C0C}" type="presParOf" srcId="{7CCCF725-575C-46E0-A093-4AEE6AFC5BDA}" destId="{4FA3AB72-4450-4DE6-AAFC-B4D2F88EDC8C}" srcOrd="0" destOrd="0" presId="urn:microsoft.com/office/officeart/2005/8/layout/lProcess2"/>
    <dgm:cxn modelId="{C853F20F-C304-4B21-AF5D-15D6089DCA62}" type="presParOf" srcId="{4FA3AB72-4450-4DE6-AAFC-B4D2F88EDC8C}" destId="{1247147A-3A44-484D-A3B4-296A09A82408}" srcOrd="0" destOrd="0" presId="urn:microsoft.com/office/officeart/2005/8/layout/lProcess2"/>
    <dgm:cxn modelId="{14B64A95-E642-4F67-85EA-1169B8BBB7AD}" type="presParOf" srcId="{4FA3AB72-4450-4DE6-AAFC-B4D2F88EDC8C}" destId="{4157BB5F-7913-463D-85E7-7E012B540654}" srcOrd="1" destOrd="0" presId="urn:microsoft.com/office/officeart/2005/8/layout/lProcess2"/>
    <dgm:cxn modelId="{B2230C82-24D8-4D44-983E-75E00EBA60B4}" type="presParOf" srcId="{4FA3AB72-4450-4DE6-AAFC-B4D2F88EDC8C}" destId="{E73DBCBC-C6C5-4379-A70E-757DEADD11F4}" srcOrd="2" destOrd="0" presId="urn:microsoft.com/office/officeart/2005/8/layout/lProcess2"/>
    <dgm:cxn modelId="{F2D3A3B7-5125-4636-B086-3ACAB5CEB890}" type="presParOf" srcId="{E73DBCBC-C6C5-4379-A70E-757DEADD11F4}" destId="{FFB16828-1B5D-4242-9159-D585BEBFFAE7}" srcOrd="0" destOrd="0" presId="urn:microsoft.com/office/officeart/2005/8/layout/lProcess2"/>
    <dgm:cxn modelId="{675330DE-15B7-4538-B758-1D38CC46DD0A}" type="presParOf" srcId="{FFB16828-1B5D-4242-9159-D585BEBFFAE7}" destId="{1ABAEC0C-752B-4CFE-AD0B-D3FDD4F432BC}" srcOrd="0" destOrd="0" presId="urn:microsoft.com/office/officeart/2005/8/layout/lProcess2"/>
    <dgm:cxn modelId="{61C1FCBA-C772-4937-9497-96C140C49070}" type="presParOf" srcId="{7CCCF725-575C-46E0-A093-4AEE6AFC5BDA}" destId="{9A451C1D-739B-4288-ACC4-F3F2E354C4A3}" srcOrd="1" destOrd="0" presId="urn:microsoft.com/office/officeart/2005/8/layout/lProcess2"/>
    <dgm:cxn modelId="{90B7A384-B58D-4FA6-A810-08D03CF87A9E}" type="presParOf" srcId="{7CCCF725-575C-46E0-A093-4AEE6AFC5BDA}" destId="{CAC1D08A-FB70-4492-AA0A-5C862DFEF823}" srcOrd="2" destOrd="0" presId="urn:microsoft.com/office/officeart/2005/8/layout/lProcess2"/>
    <dgm:cxn modelId="{FBABFC0D-CCD5-48F1-A6DB-CB8C6577AE10}" type="presParOf" srcId="{CAC1D08A-FB70-4492-AA0A-5C862DFEF823}" destId="{7DFFB8EB-7B73-412B-B977-54E9D5E1DF48}" srcOrd="0" destOrd="0" presId="urn:microsoft.com/office/officeart/2005/8/layout/lProcess2"/>
    <dgm:cxn modelId="{FE1F6665-21C8-4525-80D0-8956ABD4EBE4}" type="presParOf" srcId="{CAC1D08A-FB70-4492-AA0A-5C862DFEF823}" destId="{8F9EFFCA-14DC-4D44-8D0A-AE167BEA9CA2}" srcOrd="1" destOrd="0" presId="urn:microsoft.com/office/officeart/2005/8/layout/lProcess2"/>
    <dgm:cxn modelId="{35DB639F-DC88-4E18-B487-2DCC6979BC97}" type="presParOf" srcId="{CAC1D08A-FB70-4492-AA0A-5C862DFEF823}" destId="{7A5697C4-C237-4C52-8F00-C804F9F899DA}" srcOrd="2" destOrd="0" presId="urn:microsoft.com/office/officeart/2005/8/layout/lProcess2"/>
    <dgm:cxn modelId="{77D08E8A-7ADD-407D-BB9C-23E53644A816}" type="presParOf" srcId="{7A5697C4-C237-4C52-8F00-C804F9F899DA}" destId="{D9E7921D-8446-4E6A-8323-1E4B7FC649B4}" srcOrd="0" destOrd="0" presId="urn:microsoft.com/office/officeart/2005/8/layout/lProcess2"/>
    <dgm:cxn modelId="{F4998C13-D706-4137-8C9B-716E5CF4C207}" type="presParOf" srcId="{D9E7921D-8446-4E6A-8323-1E4B7FC649B4}" destId="{9052D67E-FBB0-4C41-81A1-FF1C76E94E47}" srcOrd="0" destOrd="0" presId="urn:microsoft.com/office/officeart/2005/8/layout/lProcess2"/>
    <dgm:cxn modelId="{F0FB9C4F-B7A1-4290-8DC0-3894A154A143}" type="presParOf" srcId="{7CCCF725-575C-46E0-A093-4AEE6AFC5BDA}" destId="{D4FB0D9F-AB27-450C-8A50-F83479AD2AC1}" srcOrd="3" destOrd="0" presId="urn:microsoft.com/office/officeart/2005/8/layout/lProcess2"/>
    <dgm:cxn modelId="{8878D420-45A0-4C46-8FA7-988EB7858411}" type="presParOf" srcId="{7CCCF725-575C-46E0-A093-4AEE6AFC5BDA}" destId="{B1DF9E46-C034-415E-90AB-5353FEA297B0}" srcOrd="4" destOrd="0" presId="urn:microsoft.com/office/officeart/2005/8/layout/lProcess2"/>
    <dgm:cxn modelId="{41B05C69-C10D-4755-A387-440CB7D35ADB}" type="presParOf" srcId="{B1DF9E46-C034-415E-90AB-5353FEA297B0}" destId="{2B1D4B90-FEC4-4190-8085-0CD181E350FF}" srcOrd="0" destOrd="0" presId="urn:microsoft.com/office/officeart/2005/8/layout/lProcess2"/>
    <dgm:cxn modelId="{CE93B0E8-810D-476E-B17A-6063D489FC27}" type="presParOf" srcId="{B1DF9E46-C034-415E-90AB-5353FEA297B0}" destId="{86EB6073-360C-4EDD-B583-5C73EE0FA3D1}" srcOrd="1" destOrd="0" presId="urn:microsoft.com/office/officeart/2005/8/layout/lProcess2"/>
    <dgm:cxn modelId="{B43B68D5-538C-405B-A7D7-1566BF5715B5}" type="presParOf" srcId="{B1DF9E46-C034-415E-90AB-5353FEA297B0}" destId="{A93E4A38-8536-49C2-93F3-BFB35A2A01A9}" srcOrd="2" destOrd="0" presId="urn:microsoft.com/office/officeart/2005/8/layout/lProcess2"/>
    <dgm:cxn modelId="{EA44E4DB-4AF3-493F-A019-6F14030E54CA}" type="presParOf" srcId="{A93E4A38-8536-49C2-93F3-BFB35A2A01A9}" destId="{17F2394F-0636-4C4A-8F9F-49E8DF3A9A35}" srcOrd="0" destOrd="0" presId="urn:microsoft.com/office/officeart/2005/8/layout/lProcess2"/>
    <dgm:cxn modelId="{36BCBB31-2473-481E-BD9F-36CE8BCFEC74}" type="presParOf" srcId="{17F2394F-0636-4C4A-8F9F-49E8DF3A9A35}" destId="{9D581B64-A66A-4FA5-8A40-13752E7D89D1}" srcOrd="0" destOrd="0" presId="urn:microsoft.com/office/officeart/2005/8/layout/lProcess2"/>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844111E9-8857-4646-AE9D-5D4F6E1840D1}">
      <dsp:nvSpPr>
        <dsp:cNvPr id="0" name=""/>
        <dsp:cNvSpPr/>
      </dsp:nvSpPr>
      <dsp:spPr>
        <a:xfrm>
          <a:off x="7597" y="817276"/>
          <a:ext cx="2270737" cy="2215133"/>
        </a:xfrm>
        <a:prstGeom prst="roundRect">
          <a:avLst>
            <a:gd name="adj" fmla="val 10000"/>
          </a:avLst>
        </a:prstGeom>
        <a:gradFill rotWithShape="0">
          <a:gsLst>
            <a:gs pos="0">
              <a:schemeClr val="lt1">
                <a:hueOff val="0"/>
                <a:satOff val="0"/>
                <a:lumOff val="0"/>
                <a:alphaOff val="0"/>
                <a:tint val="92000"/>
                <a:satMod val="170000"/>
              </a:schemeClr>
            </a:gs>
            <a:gs pos="15000">
              <a:schemeClr val="lt1">
                <a:hueOff val="0"/>
                <a:satOff val="0"/>
                <a:lumOff val="0"/>
                <a:alphaOff val="0"/>
                <a:tint val="92000"/>
                <a:shade val="99000"/>
                <a:satMod val="170000"/>
              </a:schemeClr>
            </a:gs>
            <a:gs pos="62000">
              <a:schemeClr val="lt1">
                <a:hueOff val="0"/>
                <a:satOff val="0"/>
                <a:lumOff val="0"/>
                <a:alphaOff val="0"/>
                <a:tint val="96000"/>
                <a:shade val="80000"/>
                <a:satMod val="170000"/>
              </a:schemeClr>
            </a:gs>
            <a:gs pos="97000">
              <a:schemeClr val="lt1">
                <a:hueOff val="0"/>
                <a:satOff val="0"/>
                <a:lumOff val="0"/>
                <a:alphaOff val="0"/>
                <a:tint val="98000"/>
                <a:shade val="63000"/>
                <a:satMod val="170000"/>
              </a:schemeClr>
            </a:gs>
            <a:gs pos="100000">
              <a:schemeClr val="lt1">
                <a:hueOff val="0"/>
                <a:satOff val="0"/>
                <a:lumOff val="0"/>
                <a:alphaOff val="0"/>
                <a:shade val="62000"/>
                <a:satMod val="170000"/>
              </a:schemeClr>
            </a:gs>
          </a:gsLst>
          <a:path path="circle">
            <a:fillToRect l="50000" t="50000" r="50000" b="50000"/>
          </a:path>
        </a:gradFill>
        <a:ln>
          <a:noFill/>
        </a:ln>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lt1">
              <a:hueOff val="0"/>
              <a:satOff val="0"/>
              <a:lumOff val="0"/>
              <a:alphaOff val="0"/>
            </a:schemeClr>
          </a:contourClr>
        </a:sp3d>
      </dsp:spPr>
      <dsp:style>
        <a:lnRef idx="0">
          <a:scrgbClr r="0" g="0" b="0"/>
        </a:lnRef>
        <a:fillRef idx="3">
          <a:scrgbClr r="0" g="0" b="0"/>
        </a:fillRef>
        <a:effectRef idx="3">
          <a:scrgbClr r="0" g="0" b="0"/>
        </a:effectRef>
        <a:fontRef idx="minor">
          <a:schemeClr val="lt1"/>
        </a:fontRef>
      </dsp:style>
      <dsp:txBody>
        <a:bodyPr spcFirstLastPara="0" vert="horz" wrap="square" lIns="68580" tIns="68580" rIns="68580" bIns="68580" numCol="1" spcCol="1270" anchor="ctr" anchorCtr="0">
          <a:noAutofit/>
        </a:bodyPr>
        <a:lstStyle/>
        <a:p>
          <a:pPr lvl="0" algn="l" defTabSz="800100">
            <a:lnSpc>
              <a:spcPct val="90000"/>
            </a:lnSpc>
            <a:spcBef>
              <a:spcPct val="0"/>
            </a:spcBef>
            <a:spcAft>
              <a:spcPct val="35000"/>
            </a:spcAft>
          </a:pPr>
          <a:r>
            <a:rPr lang="es-MX" sz="1800" b="1" kern="1200" dirty="0" smtClean="0"/>
            <a:t>1. Autoimagen: </a:t>
          </a:r>
          <a:r>
            <a:rPr lang="es-MX" sz="1800" kern="1200" dirty="0" smtClean="0"/>
            <a:t>conocerse así mismo, cualidades y habilidades que poseo.</a:t>
          </a:r>
          <a:endParaRPr lang="es-MX" sz="1800" kern="1200" dirty="0"/>
        </a:p>
      </dsp:txBody>
      <dsp:txXfrm>
        <a:off x="7597" y="817276"/>
        <a:ext cx="2270737" cy="2215133"/>
      </dsp:txXfrm>
    </dsp:sp>
    <dsp:sp modelId="{A3C94FA8-460E-456B-BDB5-598FB4B0DB9B}">
      <dsp:nvSpPr>
        <dsp:cNvPr id="0" name=""/>
        <dsp:cNvSpPr/>
      </dsp:nvSpPr>
      <dsp:spPr>
        <a:xfrm>
          <a:off x="2505408" y="1643271"/>
          <a:ext cx="481396" cy="563142"/>
        </a:xfrm>
        <a:prstGeom prst="rightArrow">
          <a:avLst>
            <a:gd name="adj1" fmla="val 60000"/>
            <a:gd name="adj2" fmla="val 50000"/>
          </a:avLst>
        </a:prstGeom>
        <a:gradFill rotWithShape="0">
          <a:gsLst>
            <a:gs pos="0">
              <a:schemeClr val="accent4">
                <a:tint val="60000"/>
                <a:hueOff val="0"/>
                <a:satOff val="0"/>
                <a:lumOff val="0"/>
                <a:alphaOff val="0"/>
                <a:tint val="92000"/>
                <a:satMod val="170000"/>
              </a:schemeClr>
            </a:gs>
            <a:gs pos="15000">
              <a:schemeClr val="accent4">
                <a:tint val="60000"/>
                <a:hueOff val="0"/>
                <a:satOff val="0"/>
                <a:lumOff val="0"/>
                <a:alphaOff val="0"/>
                <a:tint val="92000"/>
                <a:shade val="99000"/>
                <a:satMod val="170000"/>
              </a:schemeClr>
            </a:gs>
            <a:gs pos="62000">
              <a:schemeClr val="accent4">
                <a:tint val="60000"/>
                <a:hueOff val="0"/>
                <a:satOff val="0"/>
                <a:lumOff val="0"/>
                <a:alphaOff val="0"/>
                <a:tint val="96000"/>
                <a:shade val="80000"/>
                <a:satMod val="170000"/>
              </a:schemeClr>
            </a:gs>
            <a:gs pos="97000">
              <a:schemeClr val="accent4">
                <a:tint val="60000"/>
                <a:hueOff val="0"/>
                <a:satOff val="0"/>
                <a:lumOff val="0"/>
                <a:alphaOff val="0"/>
                <a:tint val="98000"/>
                <a:shade val="63000"/>
                <a:satMod val="170000"/>
              </a:schemeClr>
            </a:gs>
            <a:gs pos="100000">
              <a:schemeClr val="accent4">
                <a:tint val="60000"/>
                <a:hueOff val="0"/>
                <a:satOff val="0"/>
                <a:lumOff val="0"/>
                <a:alphaOff val="0"/>
                <a:shade val="62000"/>
                <a:satMod val="170000"/>
              </a:schemeClr>
            </a:gs>
          </a:gsLst>
          <a:path path="circle">
            <a:fillToRect l="50000" t="50000" r="50000" b="50000"/>
          </a:path>
        </a:gradFill>
        <a:ln>
          <a:noFill/>
        </a:ln>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accent4">
              <a:tint val="60000"/>
              <a:hueOff val="0"/>
              <a:satOff val="0"/>
              <a:lumOff val="0"/>
              <a:alphaOff val="0"/>
            </a:schemeClr>
          </a:contourClr>
        </a:sp3d>
      </dsp:spPr>
      <dsp:style>
        <a:lnRef idx="0">
          <a:scrgbClr r="0" g="0" b="0"/>
        </a:lnRef>
        <a:fillRef idx="3">
          <a:scrgbClr r="0" g="0" b="0"/>
        </a:fillRef>
        <a:effectRef idx="3">
          <a:scrgbClr r="0" g="0" b="0"/>
        </a:effectRef>
        <a:fontRef idx="minor">
          <a:schemeClr val="lt1"/>
        </a:fontRef>
      </dsp:style>
      <ds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endParaRPr lang="es-MX" sz="1400" kern="1200"/>
        </a:p>
      </dsp:txBody>
      <dsp:txXfrm>
        <a:off x="2505408" y="1643271"/>
        <a:ext cx="481396" cy="563142"/>
      </dsp:txXfrm>
    </dsp:sp>
    <dsp:sp modelId="{B72F9489-E427-46AD-8472-BEDBDE1E81BA}">
      <dsp:nvSpPr>
        <dsp:cNvPr id="0" name=""/>
        <dsp:cNvSpPr/>
      </dsp:nvSpPr>
      <dsp:spPr>
        <a:xfrm>
          <a:off x="3186630" y="817276"/>
          <a:ext cx="2270737" cy="2215133"/>
        </a:xfrm>
        <a:prstGeom prst="roundRect">
          <a:avLst>
            <a:gd name="adj" fmla="val 10000"/>
          </a:avLst>
        </a:prstGeom>
        <a:gradFill rotWithShape="0">
          <a:gsLst>
            <a:gs pos="0">
              <a:schemeClr val="lt1">
                <a:hueOff val="0"/>
                <a:satOff val="0"/>
                <a:lumOff val="0"/>
                <a:alphaOff val="0"/>
                <a:tint val="92000"/>
                <a:satMod val="170000"/>
              </a:schemeClr>
            </a:gs>
            <a:gs pos="15000">
              <a:schemeClr val="lt1">
                <a:hueOff val="0"/>
                <a:satOff val="0"/>
                <a:lumOff val="0"/>
                <a:alphaOff val="0"/>
                <a:tint val="92000"/>
                <a:shade val="99000"/>
                <a:satMod val="170000"/>
              </a:schemeClr>
            </a:gs>
            <a:gs pos="62000">
              <a:schemeClr val="lt1">
                <a:hueOff val="0"/>
                <a:satOff val="0"/>
                <a:lumOff val="0"/>
                <a:alphaOff val="0"/>
                <a:tint val="96000"/>
                <a:shade val="80000"/>
                <a:satMod val="170000"/>
              </a:schemeClr>
            </a:gs>
            <a:gs pos="97000">
              <a:schemeClr val="lt1">
                <a:hueOff val="0"/>
                <a:satOff val="0"/>
                <a:lumOff val="0"/>
                <a:alphaOff val="0"/>
                <a:tint val="98000"/>
                <a:shade val="63000"/>
                <a:satMod val="170000"/>
              </a:schemeClr>
            </a:gs>
            <a:gs pos="100000">
              <a:schemeClr val="lt1">
                <a:hueOff val="0"/>
                <a:satOff val="0"/>
                <a:lumOff val="0"/>
                <a:alphaOff val="0"/>
                <a:shade val="62000"/>
                <a:satMod val="170000"/>
              </a:schemeClr>
            </a:gs>
          </a:gsLst>
          <a:path path="circle">
            <a:fillToRect l="50000" t="50000" r="50000" b="50000"/>
          </a:path>
        </a:gradFill>
        <a:ln>
          <a:noFill/>
        </a:ln>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lt1">
              <a:hueOff val="0"/>
              <a:satOff val="0"/>
              <a:lumOff val="0"/>
              <a:alphaOff val="0"/>
            </a:schemeClr>
          </a:contourClr>
        </a:sp3d>
      </dsp:spPr>
      <dsp:style>
        <a:lnRef idx="0">
          <a:scrgbClr r="0" g="0" b="0"/>
        </a:lnRef>
        <a:fillRef idx="3">
          <a:scrgbClr r="0" g="0" b="0"/>
        </a:fillRef>
        <a:effectRef idx="3">
          <a:scrgbClr r="0" g="0" b="0"/>
        </a:effectRef>
        <a:fontRef idx="minor">
          <a:schemeClr val="lt1"/>
        </a:fontRef>
      </dsp:style>
      <dsp:txBody>
        <a:bodyPr spcFirstLastPara="0" vert="horz" wrap="square" lIns="68580" tIns="68580" rIns="68580" bIns="68580" numCol="1" spcCol="1270" anchor="ctr" anchorCtr="0">
          <a:noAutofit/>
        </a:bodyPr>
        <a:lstStyle/>
        <a:p>
          <a:pPr lvl="0" algn="l" defTabSz="800100">
            <a:lnSpc>
              <a:spcPct val="90000"/>
            </a:lnSpc>
            <a:spcBef>
              <a:spcPct val="0"/>
            </a:spcBef>
            <a:spcAft>
              <a:spcPct val="35000"/>
            </a:spcAft>
          </a:pPr>
          <a:r>
            <a:rPr lang="es-MX" sz="1800" b="1" kern="1200" dirty="0" smtClean="0"/>
            <a:t>2.Autovaloración: </a:t>
          </a:r>
          <a:r>
            <a:rPr lang="es-MX" sz="1800" kern="1200" dirty="0" smtClean="0"/>
            <a:t>reconocer las cosas buenas que poseemos , nuestras habilidades, cualidades y valorarlas.</a:t>
          </a:r>
          <a:endParaRPr lang="es-MX" sz="1800" kern="1200" dirty="0"/>
        </a:p>
      </dsp:txBody>
      <dsp:txXfrm>
        <a:off x="3186630" y="817276"/>
        <a:ext cx="2270737" cy="2215133"/>
      </dsp:txXfrm>
    </dsp:sp>
    <dsp:sp modelId="{AC3C45A6-5C7E-4A12-95AB-4B7389E1E8EC}">
      <dsp:nvSpPr>
        <dsp:cNvPr id="0" name=""/>
        <dsp:cNvSpPr/>
      </dsp:nvSpPr>
      <dsp:spPr>
        <a:xfrm>
          <a:off x="5684441" y="1643271"/>
          <a:ext cx="481396" cy="563142"/>
        </a:xfrm>
        <a:prstGeom prst="rightArrow">
          <a:avLst>
            <a:gd name="adj1" fmla="val 60000"/>
            <a:gd name="adj2" fmla="val 50000"/>
          </a:avLst>
        </a:prstGeom>
        <a:gradFill rotWithShape="0">
          <a:gsLst>
            <a:gs pos="0">
              <a:schemeClr val="accent4">
                <a:tint val="60000"/>
                <a:hueOff val="0"/>
                <a:satOff val="0"/>
                <a:lumOff val="0"/>
                <a:alphaOff val="0"/>
                <a:tint val="92000"/>
                <a:satMod val="170000"/>
              </a:schemeClr>
            </a:gs>
            <a:gs pos="15000">
              <a:schemeClr val="accent4">
                <a:tint val="60000"/>
                <a:hueOff val="0"/>
                <a:satOff val="0"/>
                <a:lumOff val="0"/>
                <a:alphaOff val="0"/>
                <a:tint val="92000"/>
                <a:shade val="99000"/>
                <a:satMod val="170000"/>
              </a:schemeClr>
            </a:gs>
            <a:gs pos="62000">
              <a:schemeClr val="accent4">
                <a:tint val="60000"/>
                <a:hueOff val="0"/>
                <a:satOff val="0"/>
                <a:lumOff val="0"/>
                <a:alphaOff val="0"/>
                <a:tint val="96000"/>
                <a:shade val="80000"/>
                <a:satMod val="170000"/>
              </a:schemeClr>
            </a:gs>
            <a:gs pos="97000">
              <a:schemeClr val="accent4">
                <a:tint val="60000"/>
                <a:hueOff val="0"/>
                <a:satOff val="0"/>
                <a:lumOff val="0"/>
                <a:alphaOff val="0"/>
                <a:tint val="98000"/>
                <a:shade val="63000"/>
                <a:satMod val="170000"/>
              </a:schemeClr>
            </a:gs>
            <a:gs pos="100000">
              <a:schemeClr val="accent4">
                <a:tint val="60000"/>
                <a:hueOff val="0"/>
                <a:satOff val="0"/>
                <a:lumOff val="0"/>
                <a:alphaOff val="0"/>
                <a:shade val="62000"/>
                <a:satMod val="170000"/>
              </a:schemeClr>
            </a:gs>
          </a:gsLst>
          <a:path path="circle">
            <a:fillToRect l="50000" t="50000" r="50000" b="50000"/>
          </a:path>
        </a:gradFill>
        <a:ln>
          <a:noFill/>
        </a:ln>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accent4">
              <a:tint val="60000"/>
              <a:hueOff val="0"/>
              <a:satOff val="0"/>
              <a:lumOff val="0"/>
              <a:alphaOff val="0"/>
            </a:schemeClr>
          </a:contourClr>
        </a:sp3d>
      </dsp:spPr>
      <dsp:style>
        <a:lnRef idx="0">
          <a:scrgbClr r="0" g="0" b="0"/>
        </a:lnRef>
        <a:fillRef idx="3">
          <a:scrgbClr r="0" g="0" b="0"/>
        </a:fillRef>
        <a:effectRef idx="3">
          <a:scrgbClr r="0" g="0" b="0"/>
        </a:effectRef>
        <a:fontRef idx="minor">
          <a:schemeClr val="lt1"/>
        </a:fontRef>
      </dsp:style>
      <ds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endParaRPr lang="es-MX" sz="1400" kern="1200"/>
        </a:p>
      </dsp:txBody>
      <dsp:txXfrm>
        <a:off x="5684441" y="1643271"/>
        <a:ext cx="481396" cy="563142"/>
      </dsp:txXfrm>
    </dsp:sp>
    <dsp:sp modelId="{8A11508A-ADD2-4E64-B6BF-5B9B06AA90B5}">
      <dsp:nvSpPr>
        <dsp:cNvPr id="0" name=""/>
        <dsp:cNvSpPr/>
      </dsp:nvSpPr>
      <dsp:spPr>
        <a:xfrm>
          <a:off x="6365662" y="817276"/>
          <a:ext cx="2270737" cy="2215133"/>
        </a:xfrm>
        <a:prstGeom prst="roundRect">
          <a:avLst>
            <a:gd name="adj" fmla="val 10000"/>
          </a:avLst>
        </a:prstGeom>
        <a:gradFill rotWithShape="0">
          <a:gsLst>
            <a:gs pos="0">
              <a:schemeClr val="lt1">
                <a:hueOff val="0"/>
                <a:satOff val="0"/>
                <a:lumOff val="0"/>
                <a:alphaOff val="0"/>
                <a:tint val="92000"/>
                <a:satMod val="170000"/>
              </a:schemeClr>
            </a:gs>
            <a:gs pos="15000">
              <a:schemeClr val="lt1">
                <a:hueOff val="0"/>
                <a:satOff val="0"/>
                <a:lumOff val="0"/>
                <a:alphaOff val="0"/>
                <a:tint val="92000"/>
                <a:shade val="99000"/>
                <a:satMod val="170000"/>
              </a:schemeClr>
            </a:gs>
            <a:gs pos="62000">
              <a:schemeClr val="lt1">
                <a:hueOff val="0"/>
                <a:satOff val="0"/>
                <a:lumOff val="0"/>
                <a:alphaOff val="0"/>
                <a:tint val="96000"/>
                <a:shade val="80000"/>
                <a:satMod val="170000"/>
              </a:schemeClr>
            </a:gs>
            <a:gs pos="97000">
              <a:schemeClr val="lt1">
                <a:hueOff val="0"/>
                <a:satOff val="0"/>
                <a:lumOff val="0"/>
                <a:alphaOff val="0"/>
                <a:tint val="98000"/>
                <a:shade val="63000"/>
                <a:satMod val="170000"/>
              </a:schemeClr>
            </a:gs>
            <a:gs pos="100000">
              <a:schemeClr val="lt1">
                <a:hueOff val="0"/>
                <a:satOff val="0"/>
                <a:lumOff val="0"/>
                <a:alphaOff val="0"/>
                <a:shade val="62000"/>
                <a:satMod val="170000"/>
              </a:schemeClr>
            </a:gs>
          </a:gsLst>
          <a:path path="circle">
            <a:fillToRect l="50000" t="50000" r="50000" b="50000"/>
          </a:path>
        </a:gradFill>
        <a:ln>
          <a:noFill/>
        </a:ln>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lt1">
              <a:hueOff val="0"/>
              <a:satOff val="0"/>
              <a:lumOff val="0"/>
              <a:alphaOff val="0"/>
            </a:schemeClr>
          </a:contourClr>
        </a:sp3d>
      </dsp:spPr>
      <dsp:style>
        <a:lnRef idx="0">
          <a:scrgbClr r="0" g="0" b="0"/>
        </a:lnRef>
        <a:fillRef idx="3">
          <a:scrgbClr r="0" g="0" b="0"/>
        </a:fillRef>
        <a:effectRef idx="3">
          <a:scrgbClr r="0" g="0" b="0"/>
        </a:effectRef>
        <a:fontRef idx="minor">
          <a:schemeClr val="lt1"/>
        </a:fontRef>
      </dsp:style>
      <dsp:txBody>
        <a:bodyPr spcFirstLastPara="0" vert="horz" wrap="square" lIns="68580" tIns="68580" rIns="68580" bIns="68580" numCol="1" spcCol="1270" anchor="ctr" anchorCtr="0">
          <a:noAutofit/>
        </a:bodyPr>
        <a:lstStyle/>
        <a:p>
          <a:pPr lvl="0" algn="l" defTabSz="800100">
            <a:lnSpc>
              <a:spcPct val="90000"/>
            </a:lnSpc>
            <a:spcBef>
              <a:spcPct val="0"/>
            </a:spcBef>
            <a:spcAft>
              <a:spcPct val="35000"/>
            </a:spcAft>
          </a:pPr>
          <a:r>
            <a:rPr lang="es-MX" sz="1800" b="1" kern="1200" dirty="0" smtClean="0"/>
            <a:t>3. Autoconfianza: </a:t>
          </a:r>
          <a:r>
            <a:rPr lang="es-MX" sz="1800" kern="1200" dirty="0" smtClean="0"/>
            <a:t>confiar en nosotros mismos, creer en nuestras potencialidades y poder luchar por aquello que queremos. </a:t>
          </a:r>
          <a:endParaRPr lang="es-MX" sz="1800" kern="1200" dirty="0"/>
        </a:p>
      </dsp:txBody>
      <dsp:txXfrm>
        <a:off x="6365662" y="817276"/>
        <a:ext cx="2270737" cy="2215133"/>
      </dsp:txXfrm>
    </dsp:sp>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844111E9-8857-4646-AE9D-5D4F6E1840D1}">
      <dsp:nvSpPr>
        <dsp:cNvPr id="0" name=""/>
        <dsp:cNvSpPr/>
      </dsp:nvSpPr>
      <dsp:spPr>
        <a:xfrm>
          <a:off x="7597" y="714743"/>
          <a:ext cx="2270737" cy="2420198"/>
        </a:xfrm>
        <a:prstGeom prst="roundRect">
          <a:avLst>
            <a:gd name="adj" fmla="val 10000"/>
          </a:avLst>
        </a:prstGeom>
        <a:gradFill rotWithShape="0">
          <a:gsLst>
            <a:gs pos="0">
              <a:schemeClr val="lt1">
                <a:hueOff val="0"/>
                <a:satOff val="0"/>
                <a:lumOff val="0"/>
                <a:alphaOff val="0"/>
                <a:tint val="92000"/>
                <a:satMod val="170000"/>
              </a:schemeClr>
            </a:gs>
            <a:gs pos="15000">
              <a:schemeClr val="lt1">
                <a:hueOff val="0"/>
                <a:satOff val="0"/>
                <a:lumOff val="0"/>
                <a:alphaOff val="0"/>
                <a:tint val="92000"/>
                <a:shade val="99000"/>
                <a:satMod val="170000"/>
              </a:schemeClr>
            </a:gs>
            <a:gs pos="62000">
              <a:schemeClr val="lt1">
                <a:hueOff val="0"/>
                <a:satOff val="0"/>
                <a:lumOff val="0"/>
                <a:alphaOff val="0"/>
                <a:tint val="96000"/>
                <a:shade val="80000"/>
                <a:satMod val="170000"/>
              </a:schemeClr>
            </a:gs>
            <a:gs pos="97000">
              <a:schemeClr val="lt1">
                <a:hueOff val="0"/>
                <a:satOff val="0"/>
                <a:lumOff val="0"/>
                <a:alphaOff val="0"/>
                <a:tint val="98000"/>
                <a:shade val="63000"/>
                <a:satMod val="170000"/>
              </a:schemeClr>
            </a:gs>
            <a:gs pos="100000">
              <a:schemeClr val="lt1">
                <a:hueOff val="0"/>
                <a:satOff val="0"/>
                <a:lumOff val="0"/>
                <a:alphaOff val="0"/>
                <a:shade val="62000"/>
                <a:satMod val="170000"/>
              </a:schemeClr>
            </a:gs>
          </a:gsLst>
          <a:path path="circle">
            <a:fillToRect l="50000" t="50000" r="50000" b="50000"/>
          </a:path>
        </a:gradFill>
        <a:ln>
          <a:noFill/>
        </a:ln>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lt1">
              <a:hueOff val="0"/>
              <a:satOff val="0"/>
              <a:lumOff val="0"/>
              <a:alphaOff val="0"/>
            </a:schemeClr>
          </a:contourClr>
        </a:sp3d>
      </dsp:spPr>
      <dsp:style>
        <a:lnRef idx="0">
          <a:scrgbClr r="0" g="0" b="0"/>
        </a:lnRef>
        <a:fillRef idx="3">
          <a:scrgbClr r="0" g="0" b="0"/>
        </a:fillRef>
        <a:effectRef idx="3">
          <a:scrgbClr r="0" g="0" b="0"/>
        </a:effectRef>
        <a:fontRef idx="minor">
          <a:schemeClr val="lt1"/>
        </a:fontRef>
      </dsp:style>
      <dsp:txBody>
        <a:bodyPr spcFirstLastPara="0" vert="horz" wrap="square" lIns="68580" tIns="68580" rIns="68580" bIns="68580" numCol="1" spcCol="1270" anchor="ctr" anchorCtr="0">
          <a:noAutofit/>
        </a:bodyPr>
        <a:lstStyle/>
        <a:p>
          <a:pPr lvl="0" algn="l" defTabSz="800100">
            <a:lnSpc>
              <a:spcPct val="90000"/>
            </a:lnSpc>
            <a:spcBef>
              <a:spcPct val="0"/>
            </a:spcBef>
            <a:spcAft>
              <a:spcPct val="35000"/>
            </a:spcAft>
          </a:pPr>
          <a:r>
            <a:rPr lang="es-MX" sz="1800" b="1" kern="1200" dirty="0" smtClean="0"/>
            <a:t>1. Autocontrol: </a:t>
          </a:r>
          <a:r>
            <a:rPr lang="es-MX" sz="1800" b="0" kern="1200" dirty="0" smtClean="0"/>
            <a:t>consiste en poder dominar nuestros impulsos, en tener la capacidad de ordenarnos para poder realizar acciones.</a:t>
          </a:r>
          <a:endParaRPr lang="es-MX" sz="1800" kern="1200" dirty="0"/>
        </a:p>
      </dsp:txBody>
      <dsp:txXfrm>
        <a:off x="7597" y="714743"/>
        <a:ext cx="2270737" cy="2420198"/>
      </dsp:txXfrm>
    </dsp:sp>
    <dsp:sp modelId="{A3C94FA8-460E-456B-BDB5-598FB4B0DB9B}">
      <dsp:nvSpPr>
        <dsp:cNvPr id="0" name=""/>
        <dsp:cNvSpPr/>
      </dsp:nvSpPr>
      <dsp:spPr>
        <a:xfrm>
          <a:off x="2505408" y="1643271"/>
          <a:ext cx="481396" cy="563142"/>
        </a:xfrm>
        <a:prstGeom prst="rightArrow">
          <a:avLst>
            <a:gd name="adj1" fmla="val 60000"/>
            <a:gd name="adj2" fmla="val 50000"/>
          </a:avLst>
        </a:prstGeom>
        <a:gradFill rotWithShape="0">
          <a:gsLst>
            <a:gs pos="0">
              <a:schemeClr val="accent4">
                <a:tint val="60000"/>
                <a:hueOff val="0"/>
                <a:satOff val="0"/>
                <a:lumOff val="0"/>
                <a:alphaOff val="0"/>
                <a:tint val="92000"/>
                <a:satMod val="170000"/>
              </a:schemeClr>
            </a:gs>
            <a:gs pos="15000">
              <a:schemeClr val="accent4">
                <a:tint val="60000"/>
                <a:hueOff val="0"/>
                <a:satOff val="0"/>
                <a:lumOff val="0"/>
                <a:alphaOff val="0"/>
                <a:tint val="92000"/>
                <a:shade val="99000"/>
                <a:satMod val="170000"/>
              </a:schemeClr>
            </a:gs>
            <a:gs pos="62000">
              <a:schemeClr val="accent4">
                <a:tint val="60000"/>
                <a:hueOff val="0"/>
                <a:satOff val="0"/>
                <a:lumOff val="0"/>
                <a:alphaOff val="0"/>
                <a:tint val="96000"/>
                <a:shade val="80000"/>
                <a:satMod val="170000"/>
              </a:schemeClr>
            </a:gs>
            <a:gs pos="97000">
              <a:schemeClr val="accent4">
                <a:tint val="60000"/>
                <a:hueOff val="0"/>
                <a:satOff val="0"/>
                <a:lumOff val="0"/>
                <a:alphaOff val="0"/>
                <a:tint val="98000"/>
                <a:shade val="63000"/>
                <a:satMod val="170000"/>
              </a:schemeClr>
            </a:gs>
            <a:gs pos="100000">
              <a:schemeClr val="accent4">
                <a:tint val="60000"/>
                <a:hueOff val="0"/>
                <a:satOff val="0"/>
                <a:lumOff val="0"/>
                <a:alphaOff val="0"/>
                <a:shade val="62000"/>
                <a:satMod val="170000"/>
              </a:schemeClr>
            </a:gs>
          </a:gsLst>
          <a:path path="circle">
            <a:fillToRect l="50000" t="50000" r="50000" b="50000"/>
          </a:path>
        </a:gradFill>
        <a:ln>
          <a:noFill/>
        </a:ln>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accent4">
              <a:tint val="60000"/>
              <a:hueOff val="0"/>
              <a:satOff val="0"/>
              <a:lumOff val="0"/>
              <a:alphaOff val="0"/>
            </a:schemeClr>
          </a:contourClr>
        </a:sp3d>
      </dsp:spPr>
      <dsp:style>
        <a:lnRef idx="0">
          <a:scrgbClr r="0" g="0" b="0"/>
        </a:lnRef>
        <a:fillRef idx="3">
          <a:scrgbClr r="0" g="0" b="0"/>
        </a:fillRef>
        <a:effectRef idx="3">
          <a:scrgbClr r="0" g="0" b="0"/>
        </a:effectRef>
        <a:fontRef idx="minor">
          <a:schemeClr val="lt1"/>
        </a:fontRef>
      </dsp:style>
      <ds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endParaRPr lang="es-MX" sz="1400" kern="1200"/>
        </a:p>
      </dsp:txBody>
      <dsp:txXfrm>
        <a:off x="2505408" y="1643271"/>
        <a:ext cx="481396" cy="563142"/>
      </dsp:txXfrm>
    </dsp:sp>
    <dsp:sp modelId="{B72F9489-E427-46AD-8472-BEDBDE1E81BA}">
      <dsp:nvSpPr>
        <dsp:cNvPr id="0" name=""/>
        <dsp:cNvSpPr/>
      </dsp:nvSpPr>
      <dsp:spPr>
        <a:xfrm>
          <a:off x="3186630" y="714743"/>
          <a:ext cx="2270737" cy="2420198"/>
        </a:xfrm>
        <a:prstGeom prst="roundRect">
          <a:avLst>
            <a:gd name="adj" fmla="val 10000"/>
          </a:avLst>
        </a:prstGeom>
        <a:gradFill rotWithShape="0">
          <a:gsLst>
            <a:gs pos="0">
              <a:schemeClr val="lt1">
                <a:hueOff val="0"/>
                <a:satOff val="0"/>
                <a:lumOff val="0"/>
                <a:alphaOff val="0"/>
                <a:tint val="92000"/>
                <a:satMod val="170000"/>
              </a:schemeClr>
            </a:gs>
            <a:gs pos="15000">
              <a:schemeClr val="lt1">
                <a:hueOff val="0"/>
                <a:satOff val="0"/>
                <a:lumOff val="0"/>
                <a:alphaOff val="0"/>
                <a:tint val="92000"/>
                <a:shade val="99000"/>
                <a:satMod val="170000"/>
              </a:schemeClr>
            </a:gs>
            <a:gs pos="62000">
              <a:schemeClr val="lt1">
                <a:hueOff val="0"/>
                <a:satOff val="0"/>
                <a:lumOff val="0"/>
                <a:alphaOff val="0"/>
                <a:tint val="96000"/>
                <a:shade val="80000"/>
                <a:satMod val="170000"/>
              </a:schemeClr>
            </a:gs>
            <a:gs pos="97000">
              <a:schemeClr val="lt1">
                <a:hueOff val="0"/>
                <a:satOff val="0"/>
                <a:lumOff val="0"/>
                <a:alphaOff val="0"/>
                <a:tint val="98000"/>
                <a:shade val="63000"/>
                <a:satMod val="170000"/>
              </a:schemeClr>
            </a:gs>
            <a:gs pos="100000">
              <a:schemeClr val="lt1">
                <a:hueOff val="0"/>
                <a:satOff val="0"/>
                <a:lumOff val="0"/>
                <a:alphaOff val="0"/>
                <a:shade val="62000"/>
                <a:satMod val="170000"/>
              </a:schemeClr>
            </a:gs>
          </a:gsLst>
          <a:path path="circle">
            <a:fillToRect l="50000" t="50000" r="50000" b="50000"/>
          </a:path>
        </a:gradFill>
        <a:ln>
          <a:noFill/>
        </a:ln>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lt1">
              <a:hueOff val="0"/>
              <a:satOff val="0"/>
              <a:lumOff val="0"/>
              <a:alphaOff val="0"/>
            </a:schemeClr>
          </a:contourClr>
        </a:sp3d>
      </dsp:spPr>
      <dsp:style>
        <a:lnRef idx="0">
          <a:scrgbClr r="0" g="0" b="0"/>
        </a:lnRef>
        <a:fillRef idx="3">
          <a:scrgbClr r="0" g="0" b="0"/>
        </a:fillRef>
        <a:effectRef idx="3">
          <a:scrgbClr r="0" g="0" b="0"/>
        </a:effectRef>
        <a:fontRef idx="minor">
          <a:schemeClr val="lt1"/>
        </a:fontRef>
      </dsp:style>
      <dsp:txBody>
        <a:bodyPr spcFirstLastPara="0" vert="horz" wrap="square" lIns="68580" tIns="68580" rIns="68580" bIns="68580" numCol="1" spcCol="1270" anchor="ctr" anchorCtr="0">
          <a:noAutofit/>
        </a:bodyPr>
        <a:lstStyle/>
        <a:p>
          <a:pPr lvl="0" algn="l" defTabSz="800100">
            <a:lnSpc>
              <a:spcPct val="90000"/>
            </a:lnSpc>
            <a:spcBef>
              <a:spcPct val="0"/>
            </a:spcBef>
            <a:spcAft>
              <a:spcPct val="35000"/>
            </a:spcAft>
          </a:pPr>
          <a:r>
            <a:rPr lang="es-MX" sz="1800" b="1" kern="1200" dirty="0" smtClean="0"/>
            <a:t>2.Autoafirmación: </a:t>
          </a:r>
          <a:r>
            <a:rPr lang="es-MX" sz="1800" b="0" kern="1200" dirty="0" smtClean="0"/>
            <a:t>consiste en poder expresar lo que pensamos y sentimos ante los demás.</a:t>
          </a:r>
          <a:endParaRPr lang="es-MX" sz="1800" kern="1200" dirty="0"/>
        </a:p>
      </dsp:txBody>
      <dsp:txXfrm>
        <a:off x="3186630" y="714743"/>
        <a:ext cx="2270737" cy="2420198"/>
      </dsp:txXfrm>
    </dsp:sp>
    <dsp:sp modelId="{AC3C45A6-5C7E-4A12-95AB-4B7389E1E8EC}">
      <dsp:nvSpPr>
        <dsp:cNvPr id="0" name=""/>
        <dsp:cNvSpPr/>
      </dsp:nvSpPr>
      <dsp:spPr>
        <a:xfrm>
          <a:off x="5684441" y="1643271"/>
          <a:ext cx="481396" cy="563142"/>
        </a:xfrm>
        <a:prstGeom prst="rightArrow">
          <a:avLst>
            <a:gd name="adj1" fmla="val 60000"/>
            <a:gd name="adj2" fmla="val 50000"/>
          </a:avLst>
        </a:prstGeom>
        <a:gradFill rotWithShape="0">
          <a:gsLst>
            <a:gs pos="0">
              <a:schemeClr val="accent4">
                <a:tint val="60000"/>
                <a:hueOff val="0"/>
                <a:satOff val="0"/>
                <a:lumOff val="0"/>
                <a:alphaOff val="0"/>
                <a:tint val="92000"/>
                <a:satMod val="170000"/>
              </a:schemeClr>
            </a:gs>
            <a:gs pos="15000">
              <a:schemeClr val="accent4">
                <a:tint val="60000"/>
                <a:hueOff val="0"/>
                <a:satOff val="0"/>
                <a:lumOff val="0"/>
                <a:alphaOff val="0"/>
                <a:tint val="92000"/>
                <a:shade val="99000"/>
                <a:satMod val="170000"/>
              </a:schemeClr>
            </a:gs>
            <a:gs pos="62000">
              <a:schemeClr val="accent4">
                <a:tint val="60000"/>
                <a:hueOff val="0"/>
                <a:satOff val="0"/>
                <a:lumOff val="0"/>
                <a:alphaOff val="0"/>
                <a:tint val="96000"/>
                <a:shade val="80000"/>
                <a:satMod val="170000"/>
              </a:schemeClr>
            </a:gs>
            <a:gs pos="97000">
              <a:schemeClr val="accent4">
                <a:tint val="60000"/>
                <a:hueOff val="0"/>
                <a:satOff val="0"/>
                <a:lumOff val="0"/>
                <a:alphaOff val="0"/>
                <a:tint val="98000"/>
                <a:shade val="63000"/>
                <a:satMod val="170000"/>
              </a:schemeClr>
            </a:gs>
            <a:gs pos="100000">
              <a:schemeClr val="accent4">
                <a:tint val="60000"/>
                <a:hueOff val="0"/>
                <a:satOff val="0"/>
                <a:lumOff val="0"/>
                <a:alphaOff val="0"/>
                <a:shade val="62000"/>
                <a:satMod val="170000"/>
              </a:schemeClr>
            </a:gs>
          </a:gsLst>
          <a:path path="circle">
            <a:fillToRect l="50000" t="50000" r="50000" b="50000"/>
          </a:path>
        </a:gradFill>
        <a:ln>
          <a:noFill/>
        </a:ln>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accent4">
              <a:tint val="60000"/>
              <a:hueOff val="0"/>
              <a:satOff val="0"/>
              <a:lumOff val="0"/>
              <a:alphaOff val="0"/>
            </a:schemeClr>
          </a:contourClr>
        </a:sp3d>
      </dsp:spPr>
      <dsp:style>
        <a:lnRef idx="0">
          <a:scrgbClr r="0" g="0" b="0"/>
        </a:lnRef>
        <a:fillRef idx="3">
          <a:scrgbClr r="0" g="0" b="0"/>
        </a:fillRef>
        <a:effectRef idx="3">
          <a:scrgbClr r="0" g="0" b="0"/>
        </a:effectRef>
        <a:fontRef idx="minor">
          <a:schemeClr val="lt1"/>
        </a:fontRef>
      </dsp:style>
      <ds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endParaRPr lang="es-MX" sz="1400" kern="1200"/>
        </a:p>
      </dsp:txBody>
      <dsp:txXfrm>
        <a:off x="5684441" y="1643271"/>
        <a:ext cx="481396" cy="563142"/>
      </dsp:txXfrm>
    </dsp:sp>
    <dsp:sp modelId="{8A11508A-ADD2-4E64-B6BF-5B9B06AA90B5}">
      <dsp:nvSpPr>
        <dsp:cNvPr id="0" name=""/>
        <dsp:cNvSpPr/>
      </dsp:nvSpPr>
      <dsp:spPr>
        <a:xfrm>
          <a:off x="6365662" y="714743"/>
          <a:ext cx="2270737" cy="2420198"/>
        </a:xfrm>
        <a:prstGeom prst="roundRect">
          <a:avLst>
            <a:gd name="adj" fmla="val 10000"/>
          </a:avLst>
        </a:prstGeom>
        <a:gradFill rotWithShape="0">
          <a:gsLst>
            <a:gs pos="0">
              <a:schemeClr val="lt1">
                <a:hueOff val="0"/>
                <a:satOff val="0"/>
                <a:lumOff val="0"/>
                <a:alphaOff val="0"/>
                <a:tint val="92000"/>
                <a:satMod val="170000"/>
              </a:schemeClr>
            </a:gs>
            <a:gs pos="15000">
              <a:schemeClr val="lt1">
                <a:hueOff val="0"/>
                <a:satOff val="0"/>
                <a:lumOff val="0"/>
                <a:alphaOff val="0"/>
                <a:tint val="92000"/>
                <a:shade val="99000"/>
                <a:satMod val="170000"/>
              </a:schemeClr>
            </a:gs>
            <a:gs pos="62000">
              <a:schemeClr val="lt1">
                <a:hueOff val="0"/>
                <a:satOff val="0"/>
                <a:lumOff val="0"/>
                <a:alphaOff val="0"/>
                <a:tint val="96000"/>
                <a:shade val="80000"/>
                <a:satMod val="170000"/>
              </a:schemeClr>
            </a:gs>
            <a:gs pos="97000">
              <a:schemeClr val="lt1">
                <a:hueOff val="0"/>
                <a:satOff val="0"/>
                <a:lumOff val="0"/>
                <a:alphaOff val="0"/>
                <a:tint val="98000"/>
                <a:shade val="63000"/>
                <a:satMod val="170000"/>
              </a:schemeClr>
            </a:gs>
            <a:gs pos="100000">
              <a:schemeClr val="lt1">
                <a:hueOff val="0"/>
                <a:satOff val="0"/>
                <a:lumOff val="0"/>
                <a:alphaOff val="0"/>
                <a:shade val="62000"/>
                <a:satMod val="170000"/>
              </a:schemeClr>
            </a:gs>
          </a:gsLst>
          <a:path path="circle">
            <a:fillToRect l="50000" t="50000" r="50000" b="50000"/>
          </a:path>
        </a:gradFill>
        <a:ln>
          <a:noFill/>
        </a:ln>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lt1">
              <a:hueOff val="0"/>
              <a:satOff val="0"/>
              <a:lumOff val="0"/>
              <a:alphaOff val="0"/>
            </a:schemeClr>
          </a:contourClr>
        </a:sp3d>
      </dsp:spPr>
      <dsp:style>
        <a:lnRef idx="0">
          <a:scrgbClr r="0" g="0" b="0"/>
        </a:lnRef>
        <a:fillRef idx="3">
          <a:scrgbClr r="0" g="0" b="0"/>
        </a:fillRef>
        <a:effectRef idx="3">
          <a:scrgbClr r="0" g="0" b="0"/>
        </a:effectRef>
        <a:fontRef idx="minor">
          <a:schemeClr val="lt1"/>
        </a:fontRef>
      </dsp:style>
      <dsp:txBody>
        <a:bodyPr spcFirstLastPara="0" vert="horz" wrap="square" lIns="68580" tIns="68580" rIns="68580" bIns="68580" numCol="1" spcCol="1270" anchor="ctr" anchorCtr="0">
          <a:noAutofit/>
        </a:bodyPr>
        <a:lstStyle/>
        <a:p>
          <a:pPr lvl="0" algn="l" defTabSz="800100">
            <a:lnSpc>
              <a:spcPct val="90000"/>
            </a:lnSpc>
            <a:spcBef>
              <a:spcPct val="0"/>
            </a:spcBef>
            <a:spcAft>
              <a:spcPct val="35000"/>
            </a:spcAft>
          </a:pPr>
          <a:r>
            <a:rPr lang="es-MX" sz="1800" b="1" kern="1200" dirty="0" smtClean="0"/>
            <a:t>3. Autorrealización: </a:t>
          </a:r>
          <a:r>
            <a:rPr lang="es-MX" sz="1800" b="0" kern="1200" dirty="0" smtClean="0"/>
            <a:t>poder proyectarnos a los demás realizando aquello que nos gusta, lo que nos hace sentir bien, útiles y nos realiza como personas. </a:t>
          </a:r>
          <a:r>
            <a:rPr lang="es-MX" sz="1800" b="1" kern="1200" dirty="0" smtClean="0"/>
            <a:t> </a:t>
          </a:r>
          <a:endParaRPr lang="es-MX" sz="1800" kern="1200" dirty="0"/>
        </a:p>
      </dsp:txBody>
      <dsp:txXfrm>
        <a:off x="6365662" y="714743"/>
        <a:ext cx="2270737" cy="2420198"/>
      </dsp:txXfrm>
    </dsp:sp>
  </dsp:spTree>
</dsp:drawing>
</file>

<file path=ppt/diagrams/drawing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lProcess2">
  <dgm:title val=""/>
  <dgm:desc val=""/>
  <dgm:catLst>
    <dgm:cat type="list" pri="10000"/>
    <dgm:cat type="relationship"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useDef="1">
    <dgm:dataModel>
      <dgm:ptLst/>
      <dgm:bg/>
      <dgm:whole/>
    </dgm:dataModel>
  </dgm:styleData>
  <dgm:clrData useDef="1">
    <dgm:dataModel>
      <dgm:ptLst/>
      <dgm:bg/>
      <dgm:whole/>
    </dgm:dataModel>
  </dgm:clrData>
  <dgm:layoutNode name="theList">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forName="aSpace" refType="w" fact="0.075"/>
      <dgm:constr type="h" for="des" forName="aSpace2" refType="h" fact="0.1"/>
      <dgm:constr type="primFontSz" for="des" forName="textNode" op="equ"/>
      <dgm:constr type="primFontSz" for="des" forName="childNode" op="equ"/>
    </dgm:constrLst>
    <dgm:ruleLst/>
    <dgm:forEach name="aNodeForEach" axis="ch" ptType="node">
      <dgm:layoutNode name="compNode">
        <dgm:alg type="composite"/>
        <dgm:shape xmlns:r="http://schemas.openxmlformats.org/officeDocument/2006/relationships" r:blip="">
          <dgm:adjLst/>
        </dgm:shape>
        <dgm:presOf/>
        <dgm:constrLst>
          <dgm:constr type="w" for="ch" forName="aNode" refType="w"/>
          <dgm:constr type="h" for="ch" forName="aNode" refType="h"/>
          <dgm:constr type="w" for="ch" forName="textNode" refType="w"/>
          <dgm:constr type="h" for="ch" forName="textNode" refType="h" fact="0.3"/>
          <dgm:constr type="ctrX" for="ch" forName="textNode" refType="w" fact="0.5"/>
          <dgm:constr type="w" for="ch" forName="compChildNode" refType="w" fact="0.8"/>
          <dgm:constr type="h" for="ch" forName="compChildNode" refType="h" fact="0.65"/>
          <dgm:constr type="t" for="ch" forName="compChildNode" refType="h" fact="0.3"/>
          <dgm:constr type="ctrX" for="ch" forName="compChildNode" refType="w" fact="0.5"/>
        </dgm:constrLst>
        <dgm:ruleLst/>
        <dgm:layoutNode name="aNode" styleLbl="bgShp">
          <dgm:alg type="sp"/>
          <dgm:shape xmlns:r="http://schemas.openxmlformats.org/officeDocument/2006/relationships" type="roundRect" r:blip="">
            <dgm:adjLst>
              <dgm:adj idx="1" val="0.1"/>
            </dgm:adjLst>
          </dgm:shape>
          <dgm:presOf axis="self"/>
          <dgm:constrLst/>
          <dgm:ruleLst/>
        </dgm:layoutNode>
        <dgm:layoutNode name="textNode" styleLbl="bgShp">
          <dgm:alg type="tx"/>
          <dgm:shape xmlns:r="http://schemas.openxmlformats.org/officeDocument/2006/relationships" type="rect" r:blip="" hideGeom="1">
            <dgm:adjLst>
              <dgm:adj idx="1" val="0.1"/>
            </dgm:adjLst>
          </dgm:shape>
          <dgm:presOf axis="self"/>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ompChildNode">
          <dgm:alg type="composite"/>
          <dgm:shape xmlns:r="http://schemas.openxmlformats.org/officeDocument/2006/relationships" r:blip="">
            <dgm:adjLst/>
          </dgm:shape>
          <dgm:presOf/>
          <dgm:constrLst>
            <dgm:constr type="w" for="des" forName="childNode" refType="w"/>
            <dgm:constr type="h" for="des" forName="childNode" refType="h"/>
          </dgm:constrLst>
          <dgm:ruleLst/>
          <dgm:layoutNode name="theInnerList">
            <dgm:alg type="lin">
              <dgm:param type="linDir" val="fromT"/>
            </dgm:alg>
            <dgm:shape xmlns:r="http://schemas.openxmlformats.org/officeDocument/2006/relationships" r:blip="">
              <dgm:adjLst/>
            </dgm:shape>
            <dgm:presOf/>
            <dgm:constrLst/>
            <dgm:ruleLst/>
            <dgm:forEach name="childNodeForEach" axis="ch" ptType="node">
              <dgm:layoutNode name="child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tMarg" refType="primFontSz" fact="0.15"/>
                  <dgm:constr type="bMarg" refType="primFontSz" fact="0.15"/>
                  <dgm:constr type="lMarg" refType="primFontSz" fact="0.2"/>
                  <dgm:constr type="rMarg" refType="primFontSz" fact="0.2"/>
                </dgm:constrLst>
                <dgm:ruleLst>
                  <dgm:rule type="primFontSz" val="5" fact="NaN" max="NaN"/>
                </dgm:ruleLst>
              </dgm:layoutNode>
              <dgm:choose name="Name3">
                <dgm:if name="Name4" axis="self" ptType="node" func="revPos" op="equ" val="1"/>
                <dgm:else name="Name5">
                  <dgm:layoutNode name="aSpace2">
                    <dgm:alg type="sp"/>
                    <dgm:shape xmlns:r="http://schemas.openxmlformats.org/officeDocument/2006/relationships" r:blip="">
                      <dgm:adjLst/>
                    </dgm:shape>
                    <dgm:presOf/>
                    <dgm:constrLst/>
                    <dgm:ruleLst/>
                  </dgm:layoutNode>
                </dgm:else>
              </dgm:choose>
            </dgm:forEach>
          </dgm:layoutNode>
        </dgm:layoutNode>
      </dgm:layoutNode>
      <dgm:choose name="Name6">
        <dgm:if name="Name7" axis="self" ptType="node" func="revPos" op="equ" val="1"/>
        <dgm:else name="Name8">
          <dgm:layoutNode name="aSpace">
            <dgm:alg type="sp"/>
            <dgm:shape xmlns:r="http://schemas.openxmlformats.org/officeDocument/2006/relationships" r:blip="">
              <dgm:adjLst/>
            </dgm:shape>
            <dgm:presOf/>
            <dgm:constrLst/>
            <dgm:ruleLst/>
          </dgm:layoutNod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encabezado"/>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s-MX"/>
          </a:p>
        </p:txBody>
      </p:sp>
      <p:sp>
        <p:nvSpPr>
          <p:cNvPr id="3" name="2 Marcador de fecha"/>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CE69A91-DD07-4FF8-BFEF-3052B87CF601}" type="datetimeFigureOut">
              <a:rPr lang="es-MX" smtClean="0"/>
              <a:pPr/>
              <a:t>10/10/2011</a:t>
            </a:fld>
            <a:endParaRPr lang="es-MX"/>
          </a:p>
        </p:txBody>
      </p:sp>
      <p:sp>
        <p:nvSpPr>
          <p:cNvPr id="4" name="3 Marcador de imagen de diapositiva"/>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s-MX"/>
          </a:p>
        </p:txBody>
      </p:sp>
      <p:sp>
        <p:nvSpPr>
          <p:cNvPr id="5" name="4 Marcador de notas"/>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6" name="5 Marcador de pie de página"/>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s-MX"/>
          </a:p>
        </p:txBody>
      </p:sp>
      <p:sp>
        <p:nvSpPr>
          <p:cNvPr id="7" name="6 Marcador de número de diapositiva"/>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836655A-4B47-4E7F-81B2-EAF2EB48BD52}" type="slidenum">
              <a:rPr lang="es-MX" smtClean="0"/>
              <a:pPr/>
              <a:t>‹Nº›</a:t>
            </a:fld>
            <a:endParaRPr lang="es-MX"/>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MX"/>
          </a:p>
        </p:txBody>
      </p:sp>
      <p:sp>
        <p:nvSpPr>
          <p:cNvPr id="4" name="3 Marcador de número de diapositiva"/>
          <p:cNvSpPr>
            <a:spLocks noGrp="1"/>
          </p:cNvSpPr>
          <p:nvPr>
            <p:ph type="sldNum" sz="quarter" idx="10"/>
          </p:nvPr>
        </p:nvSpPr>
        <p:spPr/>
        <p:txBody>
          <a:bodyPr/>
          <a:lstStyle/>
          <a:p>
            <a:fld id="{C836655A-4B47-4E7F-81B2-EAF2EB48BD52}" type="slidenum">
              <a:rPr lang="es-MX" smtClean="0"/>
              <a:pPr/>
              <a:t>1</a:t>
            </a:fld>
            <a:endParaRPr lang="es-MX"/>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MX"/>
          </a:p>
        </p:txBody>
      </p:sp>
      <p:sp>
        <p:nvSpPr>
          <p:cNvPr id="4" name="3 Marcador de número de diapositiva"/>
          <p:cNvSpPr>
            <a:spLocks noGrp="1"/>
          </p:cNvSpPr>
          <p:nvPr>
            <p:ph type="sldNum" sz="quarter" idx="10"/>
          </p:nvPr>
        </p:nvSpPr>
        <p:spPr/>
        <p:txBody>
          <a:bodyPr/>
          <a:lstStyle/>
          <a:p>
            <a:fld id="{C836655A-4B47-4E7F-81B2-EAF2EB48BD52}" type="slidenum">
              <a:rPr lang="es-MX" smtClean="0"/>
              <a:pPr/>
              <a:t>10</a:t>
            </a:fld>
            <a:endParaRPr lang="es-MX"/>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MX"/>
          </a:p>
        </p:txBody>
      </p:sp>
      <p:sp>
        <p:nvSpPr>
          <p:cNvPr id="4" name="3 Marcador de número de diapositiva"/>
          <p:cNvSpPr>
            <a:spLocks noGrp="1"/>
          </p:cNvSpPr>
          <p:nvPr>
            <p:ph type="sldNum" sz="quarter" idx="10"/>
          </p:nvPr>
        </p:nvSpPr>
        <p:spPr/>
        <p:txBody>
          <a:bodyPr/>
          <a:lstStyle/>
          <a:p>
            <a:fld id="{C836655A-4B47-4E7F-81B2-EAF2EB48BD52}" type="slidenum">
              <a:rPr lang="es-MX" smtClean="0"/>
              <a:pPr/>
              <a:t>11</a:t>
            </a:fld>
            <a:endParaRPr lang="es-MX"/>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MX"/>
          </a:p>
        </p:txBody>
      </p:sp>
      <p:sp>
        <p:nvSpPr>
          <p:cNvPr id="4" name="3 Marcador de número de diapositiva"/>
          <p:cNvSpPr>
            <a:spLocks noGrp="1"/>
          </p:cNvSpPr>
          <p:nvPr>
            <p:ph type="sldNum" sz="quarter" idx="10"/>
          </p:nvPr>
        </p:nvSpPr>
        <p:spPr/>
        <p:txBody>
          <a:bodyPr/>
          <a:lstStyle/>
          <a:p>
            <a:fld id="{C836655A-4B47-4E7F-81B2-EAF2EB48BD52}" type="slidenum">
              <a:rPr lang="es-MX" smtClean="0"/>
              <a:pPr/>
              <a:t>12</a:t>
            </a:fld>
            <a:endParaRPr lang="es-MX"/>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MX"/>
          </a:p>
        </p:txBody>
      </p:sp>
      <p:sp>
        <p:nvSpPr>
          <p:cNvPr id="4" name="3 Marcador de número de diapositiva"/>
          <p:cNvSpPr>
            <a:spLocks noGrp="1"/>
          </p:cNvSpPr>
          <p:nvPr>
            <p:ph type="sldNum" sz="quarter" idx="10"/>
          </p:nvPr>
        </p:nvSpPr>
        <p:spPr/>
        <p:txBody>
          <a:bodyPr/>
          <a:lstStyle/>
          <a:p>
            <a:fld id="{C836655A-4B47-4E7F-81B2-EAF2EB48BD52}" type="slidenum">
              <a:rPr lang="es-MX" smtClean="0"/>
              <a:pPr/>
              <a:t>13</a:t>
            </a:fld>
            <a:endParaRPr lang="es-MX"/>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MX"/>
          </a:p>
        </p:txBody>
      </p:sp>
      <p:sp>
        <p:nvSpPr>
          <p:cNvPr id="4" name="3 Marcador de número de diapositiva"/>
          <p:cNvSpPr>
            <a:spLocks noGrp="1"/>
          </p:cNvSpPr>
          <p:nvPr>
            <p:ph type="sldNum" sz="quarter" idx="10"/>
          </p:nvPr>
        </p:nvSpPr>
        <p:spPr/>
        <p:txBody>
          <a:bodyPr/>
          <a:lstStyle/>
          <a:p>
            <a:fld id="{C836655A-4B47-4E7F-81B2-EAF2EB48BD52}" type="slidenum">
              <a:rPr lang="es-MX" smtClean="0"/>
              <a:pPr/>
              <a:t>14</a:t>
            </a:fld>
            <a:endParaRPr lang="es-MX"/>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MX"/>
          </a:p>
        </p:txBody>
      </p:sp>
      <p:sp>
        <p:nvSpPr>
          <p:cNvPr id="4" name="3 Marcador de número de diapositiva"/>
          <p:cNvSpPr>
            <a:spLocks noGrp="1"/>
          </p:cNvSpPr>
          <p:nvPr>
            <p:ph type="sldNum" sz="quarter" idx="10"/>
          </p:nvPr>
        </p:nvSpPr>
        <p:spPr/>
        <p:txBody>
          <a:bodyPr/>
          <a:lstStyle/>
          <a:p>
            <a:fld id="{C836655A-4B47-4E7F-81B2-EAF2EB48BD52}" type="slidenum">
              <a:rPr lang="es-MX" smtClean="0"/>
              <a:pPr/>
              <a:t>15</a:t>
            </a:fld>
            <a:endParaRPr lang="es-MX"/>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MX"/>
          </a:p>
        </p:txBody>
      </p:sp>
      <p:sp>
        <p:nvSpPr>
          <p:cNvPr id="4" name="3 Marcador de número de diapositiva"/>
          <p:cNvSpPr>
            <a:spLocks noGrp="1"/>
          </p:cNvSpPr>
          <p:nvPr>
            <p:ph type="sldNum" sz="quarter" idx="10"/>
          </p:nvPr>
        </p:nvSpPr>
        <p:spPr/>
        <p:txBody>
          <a:bodyPr/>
          <a:lstStyle/>
          <a:p>
            <a:fld id="{C836655A-4B47-4E7F-81B2-EAF2EB48BD52}" type="slidenum">
              <a:rPr lang="es-MX" smtClean="0"/>
              <a:pPr/>
              <a:t>16</a:t>
            </a:fld>
            <a:endParaRPr lang="es-MX"/>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MX"/>
          </a:p>
        </p:txBody>
      </p:sp>
      <p:sp>
        <p:nvSpPr>
          <p:cNvPr id="4" name="3 Marcador de número de diapositiva"/>
          <p:cNvSpPr>
            <a:spLocks noGrp="1"/>
          </p:cNvSpPr>
          <p:nvPr>
            <p:ph type="sldNum" sz="quarter" idx="10"/>
          </p:nvPr>
        </p:nvSpPr>
        <p:spPr/>
        <p:txBody>
          <a:bodyPr/>
          <a:lstStyle/>
          <a:p>
            <a:fld id="{C836655A-4B47-4E7F-81B2-EAF2EB48BD52}" type="slidenum">
              <a:rPr lang="es-MX" smtClean="0"/>
              <a:pPr/>
              <a:t>17</a:t>
            </a:fld>
            <a:endParaRPr lang="es-MX"/>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MX"/>
          </a:p>
        </p:txBody>
      </p:sp>
      <p:sp>
        <p:nvSpPr>
          <p:cNvPr id="4" name="3 Marcador de número de diapositiva"/>
          <p:cNvSpPr>
            <a:spLocks noGrp="1"/>
          </p:cNvSpPr>
          <p:nvPr>
            <p:ph type="sldNum" sz="quarter" idx="10"/>
          </p:nvPr>
        </p:nvSpPr>
        <p:spPr/>
        <p:txBody>
          <a:bodyPr/>
          <a:lstStyle/>
          <a:p>
            <a:fld id="{C836655A-4B47-4E7F-81B2-EAF2EB48BD52}" type="slidenum">
              <a:rPr lang="es-MX" smtClean="0"/>
              <a:pPr/>
              <a:t>18</a:t>
            </a:fld>
            <a:endParaRPr lang="es-MX"/>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MX"/>
          </a:p>
        </p:txBody>
      </p:sp>
      <p:sp>
        <p:nvSpPr>
          <p:cNvPr id="4" name="3 Marcador de número de diapositiva"/>
          <p:cNvSpPr>
            <a:spLocks noGrp="1"/>
          </p:cNvSpPr>
          <p:nvPr>
            <p:ph type="sldNum" sz="quarter" idx="10"/>
          </p:nvPr>
        </p:nvSpPr>
        <p:spPr/>
        <p:txBody>
          <a:bodyPr/>
          <a:lstStyle/>
          <a:p>
            <a:fld id="{C836655A-4B47-4E7F-81B2-EAF2EB48BD52}" type="slidenum">
              <a:rPr lang="es-MX" smtClean="0"/>
              <a:pPr/>
              <a:t>19</a:t>
            </a:fld>
            <a:endParaRPr lang="es-MX"/>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MX"/>
          </a:p>
        </p:txBody>
      </p:sp>
      <p:sp>
        <p:nvSpPr>
          <p:cNvPr id="4" name="3 Marcador de número de diapositiva"/>
          <p:cNvSpPr>
            <a:spLocks noGrp="1"/>
          </p:cNvSpPr>
          <p:nvPr>
            <p:ph type="sldNum" sz="quarter" idx="10"/>
          </p:nvPr>
        </p:nvSpPr>
        <p:spPr/>
        <p:txBody>
          <a:bodyPr/>
          <a:lstStyle/>
          <a:p>
            <a:fld id="{C836655A-4B47-4E7F-81B2-EAF2EB48BD52}" type="slidenum">
              <a:rPr lang="es-MX" smtClean="0"/>
              <a:pPr/>
              <a:t>2</a:t>
            </a:fld>
            <a:endParaRPr lang="es-MX"/>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MX"/>
          </a:p>
        </p:txBody>
      </p:sp>
      <p:sp>
        <p:nvSpPr>
          <p:cNvPr id="4" name="3 Marcador de número de diapositiva"/>
          <p:cNvSpPr>
            <a:spLocks noGrp="1"/>
          </p:cNvSpPr>
          <p:nvPr>
            <p:ph type="sldNum" sz="quarter" idx="10"/>
          </p:nvPr>
        </p:nvSpPr>
        <p:spPr/>
        <p:txBody>
          <a:bodyPr/>
          <a:lstStyle/>
          <a:p>
            <a:fld id="{C836655A-4B47-4E7F-81B2-EAF2EB48BD52}" type="slidenum">
              <a:rPr lang="es-MX" smtClean="0"/>
              <a:pPr/>
              <a:t>20</a:t>
            </a:fld>
            <a:endParaRPr lang="es-MX"/>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MX"/>
          </a:p>
        </p:txBody>
      </p:sp>
      <p:sp>
        <p:nvSpPr>
          <p:cNvPr id="4" name="3 Marcador de número de diapositiva"/>
          <p:cNvSpPr>
            <a:spLocks noGrp="1"/>
          </p:cNvSpPr>
          <p:nvPr>
            <p:ph type="sldNum" sz="quarter" idx="10"/>
          </p:nvPr>
        </p:nvSpPr>
        <p:spPr/>
        <p:txBody>
          <a:bodyPr/>
          <a:lstStyle/>
          <a:p>
            <a:fld id="{C836655A-4B47-4E7F-81B2-EAF2EB48BD52}" type="slidenum">
              <a:rPr lang="es-MX" smtClean="0"/>
              <a:pPr/>
              <a:t>21</a:t>
            </a:fld>
            <a:endParaRPr lang="es-MX"/>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MX"/>
          </a:p>
        </p:txBody>
      </p:sp>
      <p:sp>
        <p:nvSpPr>
          <p:cNvPr id="4" name="3 Marcador de número de diapositiva"/>
          <p:cNvSpPr>
            <a:spLocks noGrp="1"/>
          </p:cNvSpPr>
          <p:nvPr>
            <p:ph type="sldNum" sz="quarter" idx="10"/>
          </p:nvPr>
        </p:nvSpPr>
        <p:spPr/>
        <p:txBody>
          <a:bodyPr/>
          <a:lstStyle/>
          <a:p>
            <a:fld id="{C836655A-4B47-4E7F-81B2-EAF2EB48BD52}" type="slidenum">
              <a:rPr lang="es-MX" smtClean="0"/>
              <a:pPr/>
              <a:t>22</a:t>
            </a:fld>
            <a:endParaRPr lang="es-MX"/>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MX"/>
          </a:p>
        </p:txBody>
      </p:sp>
      <p:sp>
        <p:nvSpPr>
          <p:cNvPr id="4" name="3 Marcador de número de diapositiva"/>
          <p:cNvSpPr>
            <a:spLocks noGrp="1"/>
          </p:cNvSpPr>
          <p:nvPr>
            <p:ph type="sldNum" sz="quarter" idx="10"/>
          </p:nvPr>
        </p:nvSpPr>
        <p:spPr/>
        <p:txBody>
          <a:bodyPr/>
          <a:lstStyle/>
          <a:p>
            <a:fld id="{C836655A-4B47-4E7F-81B2-EAF2EB48BD52}" type="slidenum">
              <a:rPr lang="es-MX" smtClean="0"/>
              <a:pPr/>
              <a:t>23</a:t>
            </a:fld>
            <a:endParaRPr lang="es-MX"/>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MX"/>
          </a:p>
        </p:txBody>
      </p:sp>
      <p:sp>
        <p:nvSpPr>
          <p:cNvPr id="4" name="3 Marcador de número de diapositiva"/>
          <p:cNvSpPr>
            <a:spLocks noGrp="1"/>
          </p:cNvSpPr>
          <p:nvPr>
            <p:ph type="sldNum" sz="quarter" idx="10"/>
          </p:nvPr>
        </p:nvSpPr>
        <p:spPr/>
        <p:txBody>
          <a:bodyPr/>
          <a:lstStyle/>
          <a:p>
            <a:fld id="{C836655A-4B47-4E7F-81B2-EAF2EB48BD52}" type="slidenum">
              <a:rPr lang="es-MX" smtClean="0"/>
              <a:pPr/>
              <a:t>24</a:t>
            </a:fld>
            <a:endParaRPr lang="es-MX"/>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MX"/>
          </a:p>
        </p:txBody>
      </p:sp>
      <p:sp>
        <p:nvSpPr>
          <p:cNvPr id="4" name="3 Marcador de número de diapositiva"/>
          <p:cNvSpPr>
            <a:spLocks noGrp="1"/>
          </p:cNvSpPr>
          <p:nvPr>
            <p:ph type="sldNum" sz="quarter" idx="10"/>
          </p:nvPr>
        </p:nvSpPr>
        <p:spPr/>
        <p:txBody>
          <a:bodyPr/>
          <a:lstStyle/>
          <a:p>
            <a:fld id="{C836655A-4B47-4E7F-81B2-EAF2EB48BD52}" type="slidenum">
              <a:rPr lang="es-MX" smtClean="0"/>
              <a:pPr/>
              <a:t>25</a:t>
            </a:fld>
            <a:endParaRPr lang="es-MX"/>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MX"/>
          </a:p>
        </p:txBody>
      </p:sp>
      <p:sp>
        <p:nvSpPr>
          <p:cNvPr id="4" name="3 Marcador de número de diapositiva"/>
          <p:cNvSpPr>
            <a:spLocks noGrp="1"/>
          </p:cNvSpPr>
          <p:nvPr>
            <p:ph type="sldNum" sz="quarter" idx="10"/>
          </p:nvPr>
        </p:nvSpPr>
        <p:spPr/>
        <p:txBody>
          <a:bodyPr/>
          <a:lstStyle/>
          <a:p>
            <a:fld id="{C836655A-4B47-4E7F-81B2-EAF2EB48BD52}" type="slidenum">
              <a:rPr lang="es-MX" smtClean="0"/>
              <a:pPr/>
              <a:t>26</a:t>
            </a:fld>
            <a:endParaRPr lang="es-MX"/>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MX"/>
          </a:p>
        </p:txBody>
      </p:sp>
      <p:sp>
        <p:nvSpPr>
          <p:cNvPr id="4" name="3 Marcador de número de diapositiva"/>
          <p:cNvSpPr>
            <a:spLocks noGrp="1"/>
          </p:cNvSpPr>
          <p:nvPr>
            <p:ph type="sldNum" sz="quarter" idx="10"/>
          </p:nvPr>
        </p:nvSpPr>
        <p:spPr/>
        <p:txBody>
          <a:bodyPr/>
          <a:lstStyle/>
          <a:p>
            <a:fld id="{C836655A-4B47-4E7F-81B2-EAF2EB48BD52}" type="slidenum">
              <a:rPr lang="es-MX" smtClean="0"/>
              <a:pPr/>
              <a:t>27</a:t>
            </a:fld>
            <a:endParaRPr lang="es-MX"/>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MX"/>
          </a:p>
        </p:txBody>
      </p:sp>
      <p:sp>
        <p:nvSpPr>
          <p:cNvPr id="4" name="3 Marcador de número de diapositiva"/>
          <p:cNvSpPr>
            <a:spLocks noGrp="1"/>
          </p:cNvSpPr>
          <p:nvPr>
            <p:ph type="sldNum" sz="quarter" idx="10"/>
          </p:nvPr>
        </p:nvSpPr>
        <p:spPr/>
        <p:txBody>
          <a:bodyPr/>
          <a:lstStyle/>
          <a:p>
            <a:fld id="{C836655A-4B47-4E7F-81B2-EAF2EB48BD52}" type="slidenum">
              <a:rPr lang="es-MX" smtClean="0"/>
              <a:pPr/>
              <a:t>28</a:t>
            </a:fld>
            <a:endParaRPr lang="es-MX"/>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MX"/>
          </a:p>
        </p:txBody>
      </p:sp>
      <p:sp>
        <p:nvSpPr>
          <p:cNvPr id="4" name="3 Marcador de número de diapositiva"/>
          <p:cNvSpPr>
            <a:spLocks noGrp="1"/>
          </p:cNvSpPr>
          <p:nvPr>
            <p:ph type="sldNum" sz="quarter" idx="10"/>
          </p:nvPr>
        </p:nvSpPr>
        <p:spPr/>
        <p:txBody>
          <a:bodyPr/>
          <a:lstStyle/>
          <a:p>
            <a:fld id="{C836655A-4B47-4E7F-81B2-EAF2EB48BD52}" type="slidenum">
              <a:rPr lang="es-MX" smtClean="0"/>
              <a:pPr/>
              <a:t>29</a:t>
            </a:fld>
            <a:endParaRPr lang="es-MX"/>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MX"/>
          </a:p>
        </p:txBody>
      </p:sp>
      <p:sp>
        <p:nvSpPr>
          <p:cNvPr id="4" name="3 Marcador de número de diapositiva"/>
          <p:cNvSpPr>
            <a:spLocks noGrp="1"/>
          </p:cNvSpPr>
          <p:nvPr>
            <p:ph type="sldNum" sz="quarter" idx="10"/>
          </p:nvPr>
        </p:nvSpPr>
        <p:spPr/>
        <p:txBody>
          <a:bodyPr/>
          <a:lstStyle/>
          <a:p>
            <a:fld id="{C836655A-4B47-4E7F-81B2-EAF2EB48BD52}" type="slidenum">
              <a:rPr lang="es-MX" smtClean="0"/>
              <a:pPr/>
              <a:t>3</a:t>
            </a:fld>
            <a:endParaRPr lang="es-MX"/>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MX"/>
          </a:p>
        </p:txBody>
      </p:sp>
      <p:sp>
        <p:nvSpPr>
          <p:cNvPr id="4" name="3 Marcador de número de diapositiva"/>
          <p:cNvSpPr>
            <a:spLocks noGrp="1"/>
          </p:cNvSpPr>
          <p:nvPr>
            <p:ph type="sldNum" sz="quarter" idx="10"/>
          </p:nvPr>
        </p:nvSpPr>
        <p:spPr/>
        <p:txBody>
          <a:bodyPr/>
          <a:lstStyle/>
          <a:p>
            <a:fld id="{C836655A-4B47-4E7F-81B2-EAF2EB48BD52}" type="slidenum">
              <a:rPr lang="es-MX" smtClean="0"/>
              <a:pPr/>
              <a:t>30</a:t>
            </a:fld>
            <a:endParaRPr lang="es-MX"/>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MX"/>
          </a:p>
        </p:txBody>
      </p:sp>
      <p:sp>
        <p:nvSpPr>
          <p:cNvPr id="4" name="3 Marcador de número de diapositiva"/>
          <p:cNvSpPr>
            <a:spLocks noGrp="1"/>
          </p:cNvSpPr>
          <p:nvPr>
            <p:ph type="sldNum" sz="quarter" idx="10"/>
          </p:nvPr>
        </p:nvSpPr>
        <p:spPr/>
        <p:txBody>
          <a:bodyPr/>
          <a:lstStyle/>
          <a:p>
            <a:fld id="{C836655A-4B47-4E7F-81B2-EAF2EB48BD52}" type="slidenum">
              <a:rPr lang="es-MX" smtClean="0"/>
              <a:pPr/>
              <a:t>31</a:t>
            </a:fld>
            <a:endParaRPr lang="es-MX"/>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MX"/>
          </a:p>
        </p:txBody>
      </p:sp>
      <p:sp>
        <p:nvSpPr>
          <p:cNvPr id="4" name="3 Marcador de número de diapositiva"/>
          <p:cNvSpPr>
            <a:spLocks noGrp="1"/>
          </p:cNvSpPr>
          <p:nvPr>
            <p:ph type="sldNum" sz="quarter" idx="10"/>
          </p:nvPr>
        </p:nvSpPr>
        <p:spPr/>
        <p:txBody>
          <a:bodyPr/>
          <a:lstStyle/>
          <a:p>
            <a:fld id="{C836655A-4B47-4E7F-81B2-EAF2EB48BD52}" type="slidenum">
              <a:rPr lang="es-MX" smtClean="0"/>
              <a:pPr/>
              <a:t>32</a:t>
            </a:fld>
            <a:endParaRPr lang="es-MX"/>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MX"/>
          </a:p>
        </p:txBody>
      </p:sp>
      <p:sp>
        <p:nvSpPr>
          <p:cNvPr id="4" name="3 Marcador de número de diapositiva"/>
          <p:cNvSpPr>
            <a:spLocks noGrp="1"/>
          </p:cNvSpPr>
          <p:nvPr>
            <p:ph type="sldNum" sz="quarter" idx="10"/>
          </p:nvPr>
        </p:nvSpPr>
        <p:spPr/>
        <p:txBody>
          <a:bodyPr/>
          <a:lstStyle/>
          <a:p>
            <a:fld id="{C836655A-4B47-4E7F-81B2-EAF2EB48BD52}" type="slidenum">
              <a:rPr lang="es-MX" smtClean="0"/>
              <a:pPr/>
              <a:t>33</a:t>
            </a:fld>
            <a:endParaRPr lang="es-MX"/>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MX"/>
          </a:p>
        </p:txBody>
      </p:sp>
      <p:sp>
        <p:nvSpPr>
          <p:cNvPr id="4" name="3 Marcador de número de diapositiva"/>
          <p:cNvSpPr>
            <a:spLocks noGrp="1"/>
          </p:cNvSpPr>
          <p:nvPr>
            <p:ph type="sldNum" sz="quarter" idx="10"/>
          </p:nvPr>
        </p:nvSpPr>
        <p:spPr/>
        <p:txBody>
          <a:bodyPr/>
          <a:lstStyle/>
          <a:p>
            <a:fld id="{C836655A-4B47-4E7F-81B2-EAF2EB48BD52}" type="slidenum">
              <a:rPr lang="es-MX" smtClean="0"/>
              <a:pPr/>
              <a:t>34</a:t>
            </a:fld>
            <a:endParaRPr lang="es-MX"/>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MX"/>
          </a:p>
        </p:txBody>
      </p:sp>
      <p:sp>
        <p:nvSpPr>
          <p:cNvPr id="4" name="3 Marcador de número de diapositiva"/>
          <p:cNvSpPr>
            <a:spLocks noGrp="1"/>
          </p:cNvSpPr>
          <p:nvPr>
            <p:ph type="sldNum" sz="quarter" idx="10"/>
          </p:nvPr>
        </p:nvSpPr>
        <p:spPr/>
        <p:txBody>
          <a:bodyPr/>
          <a:lstStyle/>
          <a:p>
            <a:fld id="{C836655A-4B47-4E7F-81B2-EAF2EB48BD52}" type="slidenum">
              <a:rPr lang="es-MX" smtClean="0"/>
              <a:pPr/>
              <a:t>35</a:t>
            </a:fld>
            <a:endParaRPr lang="es-MX"/>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MX"/>
          </a:p>
        </p:txBody>
      </p:sp>
      <p:sp>
        <p:nvSpPr>
          <p:cNvPr id="4" name="3 Marcador de número de diapositiva"/>
          <p:cNvSpPr>
            <a:spLocks noGrp="1"/>
          </p:cNvSpPr>
          <p:nvPr>
            <p:ph type="sldNum" sz="quarter" idx="10"/>
          </p:nvPr>
        </p:nvSpPr>
        <p:spPr/>
        <p:txBody>
          <a:bodyPr/>
          <a:lstStyle/>
          <a:p>
            <a:fld id="{C836655A-4B47-4E7F-81B2-EAF2EB48BD52}" type="slidenum">
              <a:rPr lang="es-MX" smtClean="0"/>
              <a:pPr/>
              <a:t>36</a:t>
            </a:fld>
            <a:endParaRPr lang="es-MX"/>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MX"/>
          </a:p>
        </p:txBody>
      </p:sp>
      <p:sp>
        <p:nvSpPr>
          <p:cNvPr id="4" name="3 Marcador de número de diapositiva"/>
          <p:cNvSpPr>
            <a:spLocks noGrp="1"/>
          </p:cNvSpPr>
          <p:nvPr>
            <p:ph type="sldNum" sz="quarter" idx="10"/>
          </p:nvPr>
        </p:nvSpPr>
        <p:spPr/>
        <p:txBody>
          <a:bodyPr/>
          <a:lstStyle/>
          <a:p>
            <a:fld id="{C836655A-4B47-4E7F-81B2-EAF2EB48BD52}" type="slidenum">
              <a:rPr lang="es-MX" smtClean="0"/>
              <a:pPr/>
              <a:t>37</a:t>
            </a:fld>
            <a:endParaRPr lang="es-MX"/>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MX"/>
          </a:p>
        </p:txBody>
      </p:sp>
      <p:sp>
        <p:nvSpPr>
          <p:cNvPr id="4" name="3 Marcador de número de diapositiva"/>
          <p:cNvSpPr>
            <a:spLocks noGrp="1"/>
          </p:cNvSpPr>
          <p:nvPr>
            <p:ph type="sldNum" sz="quarter" idx="10"/>
          </p:nvPr>
        </p:nvSpPr>
        <p:spPr/>
        <p:txBody>
          <a:bodyPr/>
          <a:lstStyle/>
          <a:p>
            <a:fld id="{C836655A-4B47-4E7F-81B2-EAF2EB48BD52}" type="slidenum">
              <a:rPr lang="es-MX" smtClean="0"/>
              <a:pPr/>
              <a:t>38</a:t>
            </a:fld>
            <a:endParaRPr lang="es-MX"/>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MX"/>
          </a:p>
        </p:txBody>
      </p:sp>
      <p:sp>
        <p:nvSpPr>
          <p:cNvPr id="4" name="3 Marcador de número de diapositiva"/>
          <p:cNvSpPr>
            <a:spLocks noGrp="1"/>
          </p:cNvSpPr>
          <p:nvPr>
            <p:ph type="sldNum" sz="quarter" idx="10"/>
          </p:nvPr>
        </p:nvSpPr>
        <p:spPr/>
        <p:txBody>
          <a:bodyPr/>
          <a:lstStyle/>
          <a:p>
            <a:fld id="{C836655A-4B47-4E7F-81B2-EAF2EB48BD52}" type="slidenum">
              <a:rPr lang="es-MX" smtClean="0"/>
              <a:pPr/>
              <a:t>39</a:t>
            </a:fld>
            <a:endParaRPr lang="es-MX"/>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MX"/>
          </a:p>
        </p:txBody>
      </p:sp>
      <p:sp>
        <p:nvSpPr>
          <p:cNvPr id="4" name="3 Marcador de número de diapositiva"/>
          <p:cNvSpPr>
            <a:spLocks noGrp="1"/>
          </p:cNvSpPr>
          <p:nvPr>
            <p:ph type="sldNum" sz="quarter" idx="10"/>
          </p:nvPr>
        </p:nvSpPr>
        <p:spPr/>
        <p:txBody>
          <a:bodyPr/>
          <a:lstStyle/>
          <a:p>
            <a:fld id="{C836655A-4B47-4E7F-81B2-EAF2EB48BD52}" type="slidenum">
              <a:rPr lang="es-MX" smtClean="0"/>
              <a:pPr/>
              <a:t>4</a:t>
            </a:fld>
            <a:endParaRPr lang="es-MX"/>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MX"/>
          </a:p>
        </p:txBody>
      </p:sp>
      <p:sp>
        <p:nvSpPr>
          <p:cNvPr id="4" name="3 Marcador de número de diapositiva"/>
          <p:cNvSpPr>
            <a:spLocks noGrp="1"/>
          </p:cNvSpPr>
          <p:nvPr>
            <p:ph type="sldNum" sz="quarter" idx="10"/>
          </p:nvPr>
        </p:nvSpPr>
        <p:spPr/>
        <p:txBody>
          <a:bodyPr/>
          <a:lstStyle/>
          <a:p>
            <a:fld id="{C836655A-4B47-4E7F-81B2-EAF2EB48BD52}" type="slidenum">
              <a:rPr lang="es-MX" smtClean="0"/>
              <a:pPr/>
              <a:t>40</a:t>
            </a:fld>
            <a:endParaRPr lang="es-MX"/>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MX"/>
          </a:p>
        </p:txBody>
      </p:sp>
      <p:sp>
        <p:nvSpPr>
          <p:cNvPr id="4" name="3 Marcador de número de diapositiva"/>
          <p:cNvSpPr>
            <a:spLocks noGrp="1"/>
          </p:cNvSpPr>
          <p:nvPr>
            <p:ph type="sldNum" sz="quarter" idx="10"/>
          </p:nvPr>
        </p:nvSpPr>
        <p:spPr/>
        <p:txBody>
          <a:bodyPr/>
          <a:lstStyle/>
          <a:p>
            <a:fld id="{C836655A-4B47-4E7F-81B2-EAF2EB48BD52}" type="slidenum">
              <a:rPr lang="es-MX" smtClean="0"/>
              <a:pPr/>
              <a:t>41</a:t>
            </a:fld>
            <a:endParaRPr lang="es-MX"/>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MX"/>
          </a:p>
        </p:txBody>
      </p:sp>
      <p:sp>
        <p:nvSpPr>
          <p:cNvPr id="4" name="3 Marcador de número de diapositiva"/>
          <p:cNvSpPr>
            <a:spLocks noGrp="1"/>
          </p:cNvSpPr>
          <p:nvPr>
            <p:ph type="sldNum" sz="quarter" idx="10"/>
          </p:nvPr>
        </p:nvSpPr>
        <p:spPr/>
        <p:txBody>
          <a:bodyPr/>
          <a:lstStyle/>
          <a:p>
            <a:fld id="{C836655A-4B47-4E7F-81B2-EAF2EB48BD52}" type="slidenum">
              <a:rPr lang="es-MX" smtClean="0"/>
              <a:pPr/>
              <a:t>42</a:t>
            </a:fld>
            <a:endParaRPr lang="es-MX"/>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MX"/>
          </a:p>
        </p:txBody>
      </p:sp>
      <p:sp>
        <p:nvSpPr>
          <p:cNvPr id="4" name="3 Marcador de número de diapositiva"/>
          <p:cNvSpPr>
            <a:spLocks noGrp="1"/>
          </p:cNvSpPr>
          <p:nvPr>
            <p:ph type="sldNum" sz="quarter" idx="10"/>
          </p:nvPr>
        </p:nvSpPr>
        <p:spPr/>
        <p:txBody>
          <a:bodyPr/>
          <a:lstStyle/>
          <a:p>
            <a:fld id="{C836655A-4B47-4E7F-81B2-EAF2EB48BD52}" type="slidenum">
              <a:rPr lang="es-MX" smtClean="0"/>
              <a:pPr/>
              <a:t>43</a:t>
            </a:fld>
            <a:endParaRPr lang="es-MX"/>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MX"/>
          </a:p>
        </p:txBody>
      </p:sp>
      <p:sp>
        <p:nvSpPr>
          <p:cNvPr id="4" name="3 Marcador de número de diapositiva"/>
          <p:cNvSpPr>
            <a:spLocks noGrp="1"/>
          </p:cNvSpPr>
          <p:nvPr>
            <p:ph type="sldNum" sz="quarter" idx="10"/>
          </p:nvPr>
        </p:nvSpPr>
        <p:spPr/>
        <p:txBody>
          <a:bodyPr/>
          <a:lstStyle/>
          <a:p>
            <a:fld id="{C836655A-4B47-4E7F-81B2-EAF2EB48BD52}" type="slidenum">
              <a:rPr lang="es-MX" smtClean="0"/>
              <a:pPr/>
              <a:t>44</a:t>
            </a:fld>
            <a:endParaRPr lang="es-MX"/>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MX"/>
          </a:p>
        </p:txBody>
      </p:sp>
      <p:sp>
        <p:nvSpPr>
          <p:cNvPr id="4" name="3 Marcador de número de diapositiva"/>
          <p:cNvSpPr>
            <a:spLocks noGrp="1"/>
          </p:cNvSpPr>
          <p:nvPr>
            <p:ph type="sldNum" sz="quarter" idx="10"/>
          </p:nvPr>
        </p:nvSpPr>
        <p:spPr/>
        <p:txBody>
          <a:bodyPr/>
          <a:lstStyle/>
          <a:p>
            <a:fld id="{C836655A-4B47-4E7F-81B2-EAF2EB48BD52}" type="slidenum">
              <a:rPr lang="es-MX" smtClean="0"/>
              <a:pPr/>
              <a:t>45</a:t>
            </a:fld>
            <a:endParaRPr lang="es-MX"/>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MX"/>
          </a:p>
        </p:txBody>
      </p:sp>
      <p:sp>
        <p:nvSpPr>
          <p:cNvPr id="4" name="3 Marcador de número de diapositiva"/>
          <p:cNvSpPr>
            <a:spLocks noGrp="1"/>
          </p:cNvSpPr>
          <p:nvPr>
            <p:ph type="sldNum" sz="quarter" idx="10"/>
          </p:nvPr>
        </p:nvSpPr>
        <p:spPr/>
        <p:txBody>
          <a:bodyPr/>
          <a:lstStyle/>
          <a:p>
            <a:fld id="{C836655A-4B47-4E7F-81B2-EAF2EB48BD52}" type="slidenum">
              <a:rPr lang="es-MX" smtClean="0"/>
              <a:pPr/>
              <a:t>46</a:t>
            </a:fld>
            <a:endParaRPr lang="es-MX"/>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MX"/>
          </a:p>
        </p:txBody>
      </p:sp>
      <p:sp>
        <p:nvSpPr>
          <p:cNvPr id="4" name="3 Marcador de número de diapositiva"/>
          <p:cNvSpPr>
            <a:spLocks noGrp="1"/>
          </p:cNvSpPr>
          <p:nvPr>
            <p:ph type="sldNum" sz="quarter" idx="10"/>
          </p:nvPr>
        </p:nvSpPr>
        <p:spPr/>
        <p:txBody>
          <a:bodyPr/>
          <a:lstStyle/>
          <a:p>
            <a:fld id="{C836655A-4B47-4E7F-81B2-EAF2EB48BD52}" type="slidenum">
              <a:rPr lang="es-MX" smtClean="0"/>
              <a:pPr/>
              <a:t>47</a:t>
            </a:fld>
            <a:endParaRPr lang="es-MX"/>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MX"/>
          </a:p>
        </p:txBody>
      </p:sp>
      <p:sp>
        <p:nvSpPr>
          <p:cNvPr id="4" name="3 Marcador de número de diapositiva"/>
          <p:cNvSpPr>
            <a:spLocks noGrp="1"/>
          </p:cNvSpPr>
          <p:nvPr>
            <p:ph type="sldNum" sz="quarter" idx="10"/>
          </p:nvPr>
        </p:nvSpPr>
        <p:spPr/>
        <p:txBody>
          <a:bodyPr/>
          <a:lstStyle/>
          <a:p>
            <a:fld id="{C836655A-4B47-4E7F-81B2-EAF2EB48BD52}" type="slidenum">
              <a:rPr lang="es-MX" smtClean="0"/>
              <a:pPr/>
              <a:t>48</a:t>
            </a:fld>
            <a:endParaRPr lang="es-MX"/>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MX"/>
          </a:p>
        </p:txBody>
      </p:sp>
      <p:sp>
        <p:nvSpPr>
          <p:cNvPr id="4" name="3 Marcador de número de diapositiva"/>
          <p:cNvSpPr>
            <a:spLocks noGrp="1"/>
          </p:cNvSpPr>
          <p:nvPr>
            <p:ph type="sldNum" sz="quarter" idx="10"/>
          </p:nvPr>
        </p:nvSpPr>
        <p:spPr/>
        <p:txBody>
          <a:bodyPr/>
          <a:lstStyle/>
          <a:p>
            <a:fld id="{C836655A-4B47-4E7F-81B2-EAF2EB48BD52}" type="slidenum">
              <a:rPr lang="es-MX" smtClean="0"/>
              <a:pPr/>
              <a:t>49</a:t>
            </a:fld>
            <a:endParaRPr lang="es-MX"/>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MX"/>
          </a:p>
        </p:txBody>
      </p:sp>
      <p:sp>
        <p:nvSpPr>
          <p:cNvPr id="4" name="3 Marcador de número de diapositiva"/>
          <p:cNvSpPr>
            <a:spLocks noGrp="1"/>
          </p:cNvSpPr>
          <p:nvPr>
            <p:ph type="sldNum" sz="quarter" idx="10"/>
          </p:nvPr>
        </p:nvSpPr>
        <p:spPr/>
        <p:txBody>
          <a:bodyPr/>
          <a:lstStyle/>
          <a:p>
            <a:fld id="{C836655A-4B47-4E7F-81B2-EAF2EB48BD52}" type="slidenum">
              <a:rPr lang="es-MX" smtClean="0"/>
              <a:pPr/>
              <a:t>5</a:t>
            </a:fld>
            <a:endParaRPr lang="es-MX"/>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MX"/>
          </a:p>
        </p:txBody>
      </p:sp>
      <p:sp>
        <p:nvSpPr>
          <p:cNvPr id="4" name="3 Marcador de número de diapositiva"/>
          <p:cNvSpPr>
            <a:spLocks noGrp="1"/>
          </p:cNvSpPr>
          <p:nvPr>
            <p:ph type="sldNum" sz="quarter" idx="10"/>
          </p:nvPr>
        </p:nvSpPr>
        <p:spPr/>
        <p:txBody>
          <a:bodyPr/>
          <a:lstStyle/>
          <a:p>
            <a:fld id="{C836655A-4B47-4E7F-81B2-EAF2EB48BD52}" type="slidenum">
              <a:rPr lang="es-MX" smtClean="0"/>
              <a:pPr/>
              <a:t>50</a:t>
            </a:fld>
            <a:endParaRPr lang="es-MX"/>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MX"/>
          </a:p>
        </p:txBody>
      </p:sp>
      <p:sp>
        <p:nvSpPr>
          <p:cNvPr id="4" name="3 Marcador de número de diapositiva"/>
          <p:cNvSpPr>
            <a:spLocks noGrp="1"/>
          </p:cNvSpPr>
          <p:nvPr>
            <p:ph type="sldNum" sz="quarter" idx="10"/>
          </p:nvPr>
        </p:nvSpPr>
        <p:spPr/>
        <p:txBody>
          <a:bodyPr/>
          <a:lstStyle/>
          <a:p>
            <a:fld id="{C836655A-4B47-4E7F-81B2-EAF2EB48BD52}" type="slidenum">
              <a:rPr lang="es-MX" smtClean="0"/>
              <a:pPr/>
              <a:t>51</a:t>
            </a:fld>
            <a:endParaRPr lang="es-MX"/>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MX"/>
          </a:p>
        </p:txBody>
      </p:sp>
      <p:sp>
        <p:nvSpPr>
          <p:cNvPr id="4" name="3 Marcador de número de diapositiva"/>
          <p:cNvSpPr>
            <a:spLocks noGrp="1"/>
          </p:cNvSpPr>
          <p:nvPr>
            <p:ph type="sldNum" sz="quarter" idx="10"/>
          </p:nvPr>
        </p:nvSpPr>
        <p:spPr/>
        <p:txBody>
          <a:bodyPr/>
          <a:lstStyle/>
          <a:p>
            <a:fld id="{C836655A-4B47-4E7F-81B2-EAF2EB48BD52}" type="slidenum">
              <a:rPr lang="es-MX" smtClean="0"/>
              <a:pPr/>
              <a:t>52</a:t>
            </a:fld>
            <a:endParaRPr lang="es-MX"/>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MX"/>
          </a:p>
        </p:txBody>
      </p:sp>
      <p:sp>
        <p:nvSpPr>
          <p:cNvPr id="4" name="3 Marcador de número de diapositiva"/>
          <p:cNvSpPr>
            <a:spLocks noGrp="1"/>
          </p:cNvSpPr>
          <p:nvPr>
            <p:ph type="sldNum" sz="quarter" idx="10"/>
          </p:nvPr>
        </p:nvSpPr>
        <p:spPr/>
        <p:txBody>
          <a:bodyPr/>
          <a:lstStyle/>
          <a:p>
            <a:fld id="{C836655A-4B47-4E7F-81B2-EAF2EB48BD52}" type="slidenum">
              <a:rPr lang="es-MX" smtClean="0"/>
              <a:pPr/>
              <a:t>53</a:t>
            </a:fld>
            <a:endParaRPr lang="es-MX"/>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MX"/>
          </a:p>
        </p:txBody>
      </p:sp>
      <p:sp>
        <p:nvSpPr>
          <p:cNvPr id="4" name="3 Marcador de número de diapositiva"/>
          <p:cNvSpPr>
            <a:spLocks noGrp="1"/>
          </p:cNvSpPr>
          <p:nvPr>
            <p:ph type="sldNum" sz="quarter" idx="10"/>
          </p:nvPr>
        </p:nvSpPr>
        <p:spPr/>
        <p:txBody>
          <a:bodyPr/>
          <a:lstStyle/>
          <a:p>
            <a:fld id="{C836655A-4B47-4E7F-81B2-EAF2EB48BD52}" type="slidenum">
              <a:rPr lang="es-MX" smtClean="0"/>
              <a:pPr/>
              <a:t>54</a:t>
            </a:fld>
            <a:endParaRPr lang="es-MX"/>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MX"/>
          </a:p>
        </p:txBody>
      </p:sp>
      <p:sp>
        <p:nvSpPr>
          <p:cNvPr id="4" name="3 Marcador de número de diapositiva"/>
          <p:cNvSpPr>
            <a:spLocks noGrp="1"/>
          </p:cNvSpPr>
          <p:nvPr>
            <p:ph type="sldNum" sz="quarter" idx="10"/>
          </p:nvPr>
        </p:nvSpPr>
        <p:spPr/>
        <p:txBody>
          <a:bodyPr/>
          <a:lstStyle/>
          <a:p>
            <a:fld id="{C836655A-4B47-4E7F-81B2-EAF2EB48BD52}" type="slidenum">
              <a:rPr lang="es-MX" smtClean="0"/>
              <a:pPr/>
              <a:t>55</a:t>
            </a:fld>
            <a:endParaRPr lang="es-MX"/>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MX"/>
          </a:p>
        </p:txBody>
      </p:sp>
      <p:sp>
        <p:nvSpPr>
          <p:cNvPr id="4" name="3 Marcador de número de diapositiva"/>
          <p:cNvSpPr>
            <a:spLocks noGrp="1"/>
          </p:cNvSpPr>
          <p:nvPr>
            <p:ph type="sldNum" sz="quarter" idx="10"/>
          </p:nvPr>
        </p:nvSpPr>
        <p:spPr/>
        <p:txBody>
          <a:bodyPr/>
          <a:lstStyle/>
          <a:p>
            <a:fld id="{C836655A-4B47-4E7F-81B2-EAF2EB48BD52}" type="slidenum">
              <a:rPr lang="es-MX" smtClean="0"/>
              <a:pPr/>
              <a:t>6</a:t>
            </a:fld>
            <a:endParaRPr lang="es-MX"/>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MX"/>
          </a:p>
        </p:txBody>
      </p:sp>
      <p:sp>
        <p:nvSpPr>
          <p:cNvPr id="4" name="3 Marcador de número de diapositiva"/>
          <p:cNvSpPr>
            <a:spLocks noGrp="1"/>
          </p:cNvSpPr>
          <p:nvPr>
            <p:ph type="sldNum" sz="quarter" idx="10"/>
          </p:nvPr>
        </p:nvSpPr>
        <p:spPr/>
        <p:txBody>
          <a:bodyPr/>
          <a:lstStyle/>
          <a:p>
            <a:fld id="{C836655A-4B47-4E7F-81B2-EAF2EB48BD52}" type="slidenum">
              <a:rPr lang="es-MX" smtClean="0"/>
              <a:pPr/>
              <a:t>7</a:t>
            </a:fld>
            <a:endParaRPr lang="es-MX"/>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MX"/>
          </a:p>
        </p:txBody>
      </p:sp>
      <p:sp>
        <p:nvSpPr>
          <p:cNvPr id="4" name="3 Marcador de número de diapositiva"/>
          <p:cNvSpPr>
            <a:spLocks noGrp="1"/>
          </p:cNvSpPr>
          <p:nvPr>
            <p:ph type="sldNum" sz="quarter" idx="10"/>
          </p:nvPr>
        </p:nvSpPr>
        <p:spPr/>
        <p:txBody>
          <a:bodyPr/>
          <a:lstStyle/>
          <a:p>
            <a:fld id="{C836655A-4B47-4E7F-81B2-EAF2EB48BD52}" type="slidenum">
              <a:rPr lang="es-MX" smtClean="0"/>
              <a:pPr/>
              <a:t>8</a:t>
            </a:fld>
            <a:endParaRPr lang="es-MX"/>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MX"/>
          </a:p>
        </p:txBody>
      </p:sp>
      <p:sp>
        <p:nvSpPr>
          <p:cNvPr id="4" name="3 Marcador de número de diapositiva"/>
          <p:cNvSpPr>
            <a:spLocks noGrp="1"/>
          </p:cNvSpPr>
          <p:nvPr>
            <p:ph type="sldNum" sz="quarter" idx="10"/>
          </p:nvPr>
        </p:nvSpPr>
        <p:spPr/>
        <p:txBody>
          <a:bodyPr/>
          <a:lstStyle/>
          <a:p>
            <a:fld id="{C836655A-4B47-4E7F-81B2-EAF2EB48BD52}" type="slidenum">
              <a:rPr lang="es-MX" smtClean="0"/>
              <a:pPr/>
              <a:t>9</a:t>
            </a:fld>
            <a:endParaRPr lang="es-MX"/>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14" name="13 Título"/>
          <p:cNvSpPr>
            <a:spLocks noGrp="1"/>
          </p:cNvSpPr>
          <p:nvPr>
            <p:ph type="ctrTitle"/>
          </p:nvPr>
        </p:nvSpPr>
        <p:spPr>
          <a:xfrm>
            <a:off x="1432560" y="359898"/>
            <a:ext cx="7406640" cy="1472184"/>
          </a:xfrm>
        </p:spPr>
        <p:txBody>
          <a:bodyPr anchor="b"/>
          <a:lstStyle>
            <a:lvl1pPr algn="l">
              <a:defRPr/>
            </a:lvl1pPr>
            <a:extLst/>
          </a:lstStyle>
          <a:p>
            <a:r>
              <a:rPr kumimoji="0" lang="es-ES" smtClean="0"/>
              <a:t>Haga clic para modificar el estilo de título del patrón</a:t>
            </a:r>
            <a:endParaRPr kumimoji="0" lang="en-US"/>
          </a:p>
        </p:txBody>
      </p:sp>
      <p:sp>
        <p:nvSpPr>
          <p:cNvPr id="22" name="21 Subtítulo"/>
          <p:cNvSpPr>
            <a:spLocks noGrp="1"/>
          </p:cNvSpPr>
          <p:nvPr>
            <p:ph type="subTitle" idx="1"/>
          </p:nvPr>
        </p:nvSpPr>
        <p:spPr>
          <a:xfrm>
            <a:off x="1432560" y="1850064"/>
            <a:ext cx="7406640" cy="1752600"/>
          </a:xfrm>
        </p:spPr>
        <p:txBody>
          <a:bodyPr tIns="0"/>
          <a:lstStyle>
            <a:lvl1pPr marL="27432" indent="0" algn="l">
              <a:buNone/>
              <a:defRPr sz="2600">
                <a:solidFill>
                  <a:schemeClr val="tx2">
                    <a:shade val="30000"/>
                    <a:satMod val="150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s-ES" smtClean="0"/>
              <a:t>Haga clic para modificar el estilo de subtítulo del patrón</a:t>
            </a:r>
            <a:endParaRPr kumimoji="0" lang="en-US"/>
          </a:p>
        </p:txBody>
      </p:sp>
      <p:sp>
        <p:nvSpPr>
          <p:cNvPr id="7" name="6 Marcador de fecha"/>
          <p:cNvSpPr>
            <a:spLocks noGrp="1"/>
          </p:cNvSpPr>
          <p:nvPr>
            <p:ph type="dt" sz="half" idx="10"/>
          </p:nvPr>
        </p:nvSpPr>
        <p:spPr/>
        <p:txBody>
          <a:bodyPr/>
          <a:lstStyle>
            <a:extLst/>
          </a:lstStyle>
          <a:p>
            <a:pPr>
              <a:defRPr/>
            </a:pPr>
            <a:fld id="{F945BBF7-EED6-436F-A90D-B28F38DEB6B6}" type="datetimeFigureOut">
              <a:rPr lang="fr-FR" smtClean="0"/>
              <a:pPr>
                <a:defRPr/>
              </a:pPr>
              <a:t>10/10/2011</a:t>
            </a:fld>
            <a:endParaRPr lang="fr-CA"/>
          </a:p>
        </p:txBody>
      </p:sp>
      <p:sp>
        <p:nvSpPr>
          <p:cNvPr id="20" name="19 Marcador de pie de página"/>
          <p:cNvSpPr>
            <a:spLocks noGrp="1"/>
          </p:cNvSpPr>
          <p:nvPr>
            <p:ph type="ftr" sz="quarter" idx="11"/>
          </p:nvPr>
        </p:nvSpPr>
        <p:spPr/>
        <p:txBody>
          <a:bodyPr/>
          <a:lstStyle>
            <a:extLst/>
          </a:lstStyle>
          <a:p>
            <a:pPr>
              <a:defRPr/>
            </a:pPr>
            <a:endParaRPr lang="fr-CA"/>
          </a:p>
        </p:txBody>
      </p:sp>
      <p:sp>
        <p:nvSpPr>
          <p:cNvPr id="10" name="9 Marcador de número de diapositiva"/>
          <p:cNvSpPr>
            <a:spLocks noGrp="1"/>
          </p:cNvSpPr>
          <p:nvPr>
            <p:ph type="sldNum" sz="quarter" idx="12"/>
          </p:nvPr>
        </p:nvSpPr>
        <p:spPr/>
        <p:txBody>
          <a:bodyPr/>
          <a:lstStyle>
            <a:extLst/>
          </a:lstStyle>
          <a:p>
            <a:pPr>
              <a:defRPr/>
            </a:pPr>
            <a:fld id="{4A729826-39D2-4245-987F-FFF29EFB77AC}" type="slidenum">
              <a:rPr lang="fr-CA" smtClean="0"/>
              <a:pPr>
                <a:defRPr/>
              </a:pPr>
              <a:t>‹Nº›</a:t>
            </a:fld>
            <a:endParaRPr lang="fr-CA"/>
          </a:p>
        </p:txBody>
      </p:sp>
      <p:sp>
        <p:nvSpPr>
          <p:cNvPr id="8" name="7 Elipse"/>
          <p:cNvSpPr/>
          <p:nvPr/>
        </p:nvSpPr>
        <p:spPr>
          <a:xfrm>
            <a:off x="921433" y="1413802"/>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8 Elipse"/>
          <p:cNvSpPr/>
          <p:nvPr/>
        </p:nvSpPr>
        <p:spPr>
          <a:xfrm>
            <a:off x="1157176" y="1345016"/>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extLst/>
          </a:lstStyle>
          <a:p>
            <a:r>
              <a:rPr kumimoji="0" lang="es-ES" smtClean="0"/>
              <a:t>Haga clic para modificar el estilo de título del patrón</a:t>
            </a:r>
            <a:endParaRPr kumimoji="0" lang="en-US"/>
          </a:p>
        </p:txBody>
      </p:sp>
      <p:sp>
        <p:nvSpPr>
          <p:cNvPr id="3" name="2 Marcador de texto vertical"/>
          <p:cNvSpPr>
            <a:spLocks noGrp="1"/>
          </p:cNvSpPr>
          <p:nvPr>
            <p:ph type="body" orient="vert" idx="1"/>
          </p:nvPr>
        </p:nvSpPr>
        <p:spPr/>
        <p:txBody>
          <a:bodyPr vert="eaVert"/>
          <a:lstStyle>
            <a:extLs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fecha"/>
          <p:cNvSpPr>
            <a:spLocks noGrp="1"/>
          </p:cNvSpPr>
          <p:nvPr>
            <p:ph type="dt" sz="half" idx="10"/>
          </p:nvPr>
        </p:nvSpPr>
        <p:spPr/>
        <p:txBody>
          <a:bodyPr/>
          <a:lstStyle>
            <a:extLst/>
          </a:lstStyle>
          <a:p>
            <a:pPr>
              <a:defRPr/>
            </a:pPr>
            <a:fld id="{F945BBF7-EED6-436F-A90D-B28F38DEB6B6}" type="datetimeFigureOut">
              <a:rPr lang="fr-FR" smtClean="0"/>
              <a:pPr>
                <a:defRPr/>
              </a:pPr>
              <a:t>10/10/2011</a:t>
            </a:fld>
            <a:endParaRPr lang="fr-CA"/>
          </a:p>
        </p:txBody>
      </p:sp>
      <p:sp>
        <p:nvSpPr>
          <p:cNvPr id="5" name="4 Marcador de pie de página"/>
          <p:cNvSpPr>
            <a:spLocks noGrp="1"/>
          </p:cNvSpPr>
          <p:nvPr>
            <p:ph type="ftr" sz="quarter" idx="11"/>
          </p:nvPr>
        </p:nvSpPr>
        <p:spPr/>
        <p:txBody>
          <a:bodyPr/>
          <a:lstStyle>
            <a:extLst/>
          </a:lstStyle>
          <a:p>
            <a:pPr>
              <a:defRPr/>
            </a:pPr>
            <a:endParaRPr lang="fr-CA"/>
          </a:p>
        </p:txBody>
      </p:sp>
      <p:sp>
        <p:nvSpPr>
          <p:cNvPr id="6" name="5 Marcador de número de diapositiva"/>
          <p:cNvSpPr>
            <a:spLocks noGrp="1"/>
          </p:cNvSpPr>
          <p:nvPr>
            <p:ph type="sldNum" sz="quarter" idx="12"/>
          </p:nvPr>
        </p:nvSpPr>
        <p:spPr/>
        <p:txBody>
          <a:bodyPr/>
          <a:lstStyle>
            <a:extLst/>
          </a:lstStyle>
          <a:p>
            <a:pPr>
              <a:defRPr/>
            </a:pPr>
            <a:fld id="{4A729826-39D2-4245-987F-FFF29EFB77AC}" type="slidenum">
              <a:rPr lang="fr-CA" smtClean="0"/>
              <a:pPr>
                <a:defRPr/>
              </a:pPr>
              <a:t>‹Nº›</a:t>
            </a:fld>
            <a:endParaRPr lang="fr-CA"/>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858000" y="274639"/>
            <a:ext cx="1828800" cy="5851525"/>
          </a:xfrm>
        </p:spPr>
        <p:txBody>
          <a:bodyPr vert="eaVert"/>
          <a:lstStyle>
            <a:extLst/>
          </a:lstStyle>
          <a:p>
            <a:r>
              <a:rPr kumimoji="0" lang="es-ES" smtClean="0"/>
              <a:t>Haga clic para modificar el estilo de título del patrón</a:t>
            </a:r>
            <a:endParaRPr kumimoji="0" lang="en-US"/>
          </a:p>
        </p:txBody>
      </p:sp>
      <p:sp>
        <p:nvSpPr>
          <p:cNvPr id="3" name="2 Marcador de texto vertical"/>
          <p:cNvSpPr>
            <a:spLocks noGrp="1"/>
          </p:cNvSpPr>
          <p:nvPr>
            <p:ph type="body" orient="vert" idx="1"/>
          </p:nvPr>
        </p:nvSpPr>
        <p:spPr>
          <a:xfrm>
            <a:off x="1143000" y="274640"/>
            <a:ext cx="5562600" cy="5851525"/>
          </a:xfrm>
        </p:spPr>
        <p:txBody>
          <a:bodyPr vert="eaVert"/>
          <a:lstStyle>
            <a:extLs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fecha"/>
          <p:cNvSpPr>
            <a:spLocks noGrp="1"/>
          </p:cNvSpPr>
          <p:nvPr>
            <p:ph type="dt" sz="half" idx="10"/>
          </p:nvPr>
        </p:nvSpPr>
        <p:spPr/>
        <p:txBody>
          <a:bodyPr/>
          <a:lstStyle>
            <a:extLst/>
          </a:lstStyle>
          <a:p>
            <a:pPr>
              <a:defRPr/>
            </a:pPr>
            <a:fld id="{F945BBF7-EED6-436F-A90D-B28F38DEB6B6}" type="datetimeFigureOut">
              <a:rPr lang="fr-FR" smtClean="0"/>
              <a:pPr>
                <a:defRPr/>
              </a:pPr>
              <a:t>10/10/2011</a:t>
            </a:fld>
            <a:endParaRPr lang="fr-CA"/>
          </a:p>
        </p:txBody>
      </p:sp>
      <p:sp>
        <p:nvSpPr>
          <p:cNvPr id="5" name="4 Marcador de pie de página"/>
          <p:cNvSpPr>
            <a:spLocks noGrp="1"/>
          </p:cNvSpPr>
          <p:nvPr>
            <p:ph type="ftr" sz="quarter" idx="11"/>
          </p:nvPr>
        </p:nvSpPr>
        <p:spPr/>
        <p:txBody>
          <a:bodyPr/>
          <a:lstStyle>
            <a:extLst/>
          </a:lstStyle>
          <a:p>
            <a:pPr>
              <a:defRPr/>
            </a:pPr>
            <a:endParaRPr lang="fr-CA"/>
          </a:p>
        </p:txBody>
      </p:sp>
      <p:sp>
        <p:nvSpPr>
          <p:cNvPr id="6" name="5 Marcador de número de diapositiva"/>
          <p:cNvSpPr>
            <a:spLocks noGrp="1"/>
          </p:cNvSpPr>
          <p:nvPr>
            <p:ph type="sldNum" sz="quarter" idx="12"/>
          </p:nvPr>
        </p:nvSpPr>
        <p:spPr/>
        <p:txBody>
          <a:bodyPr/>
          <a:lstStyle>
            <a:extLst/>
          </a:lstStyle>
          <a:p>
            <a:pPr>
              <a:defRPr/>
            </a:pPr>
            <a:fld id="{4A729826-39D2-4245-987F-FFF29EFB77AC}" type="slidenum">
              <a:rPr lang="fr-CA" smtClean="0"/>
              <a:pPr>
                <a:defRPr/>
              </a:pPr>
              <a:t>‹Nº›</a:t>
            </a:fld>
            <a:endParaRPr lang="fr-CA"/>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extLst/>
          </a:lstStyle>
          <a:p>
            <a:r>
              <a:rPr kumimoji="0" lang="es-ES" smtClean="0"/>
              <a:t>Haga clic para modificar el estilo de título del patrón</a:t>
            </a:r>
            <a:endParaRPr kumimoji="0" lang="en-US"/>
          </a:p>
        </p:txBody>
      </p:sp>
      <p:sp>
        <p:nvSpPr>
          <p:cNvPr id="3" name="2 Marcador de contenido"/>
          <p:cNvSpPr>
            <a:spLocks noGrp="1"/>
          </p:cNvSpPr>
          <p:nvPr>
            <p:ph idx="1"/>
          </p:nvPr>
        </p:nvSpPr>
        <p:spPr/>
        <p:txBody>
          <a:bodyPr/>
          <a:lstStyle>
            <a:extLs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fecha"/>
          <p:cNvSpPr>
            <a:spLocks noGrp="1"/>
          </p:cNvSpPr>
          <p:nvPr>
            <p:ph type="dt" sz="half" idx="10"/>
          </p:nvPr>
        </p:nvSpPr>
        <p:spPr/>
        <p:txBody>
          <a:bodyPr/>
          <a:lstStyle>
            <a:extLst/>
          </a:lstStyle>
          <a:p>
            <a:pPr>
              <a:defRPr/>
            </a:pPr>
            <a:fld id="{F945BBF7-EED6-436F-A90D-B28F38DEB6B6}" type="datetimeFigureOut">
              <a:rPr lang="fr-FR" smtClean="0"/>
              <a:pPr>
                <a:defRPr/>
              </a:pPr>
              <a:t>10/10/2011</a:t>
            </a:fld>
            <a:endParaRPr lang="fr-CA"/>
          </a:p>
        </p:txBody>
      </p:sp>
      <p:sp>
        <p:nvSpPr>
          <p:cNvPr id="5" name="4 Marcador de pie de página"/>
          <p:cNvSpPr>
            <a:spLocks noGrp="1"/>
          </p:cNvSpPr>
          <p:nvPr>
            <p:ph type="ftr" sz="quarter" idx="11"/>
          </p:nvPr>
        </p:nvSpPr>
        <p:spPr/>
        <p:txBody>
          <a:bodyPr/>
          <a:lstStyle>
            <a:extLst/>
          </a:lstStyle>
          <a:p>
            <a:pPr>
              <a:defRPr/>
            </a:pPr>
            <a:endParaRPr lang="fr-CA"/>
          </a:p>
        </p:txBody>
      </p:sp>
      <p:sp>
        <p:nvSpPr>
          <p:cNvPr id="6" name="5 Marcador de número de diapositiva"/>
          <p:cNvSpPr>
            <a:spLocks noGrp="1"/>
          </p:cNvSpPr>
          <p:nvPr>
            <p:ph type="sldNum" sz="quarter" idx="12"/>
          </p:nvPr>
        </p:nvSpPr>
        <p:spPr/>
        <p:txBody>
          <a:bodyPr/>
          <a:lstStyle>
            <a:extLst/>
          </a:lstStyle>
          <a:p>
            <a:pPr>
              <a:defRPr/>
            </a:pPr>
            <a:fld id="{4A729826-39D2-4245-987F-FFF29EFB77AC}" type="slidenum">
              <a:rPr lang="fr-CA" smtClean="0"/>
              <a:pPr>
                <a:defRPr/>
              </a:pPr>
              <a:t>‹Nº›</a:t>
            </a:fld>
            <a:endParaRPr lang="fr-CA"/>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Encabezado de sección">
    <p:spTree>
      <p:nvGrpSpPr>
        <p:cNvPr id="1" name=""/>
        <p:cNvGrpSpPr/>
        <p:nvPr/>
      </p:nvGrpSpPr>
      <p:grpSpPr>
        <a:xfrm>
          <a:off x="0" y="0"/>
          <a:ext cx="0" cy="0"/>
          <a:chOff x="0" y="0"/>
          <a:chExt cx="0" cy="0"/>
        </a:xfrm>
      </p:grpSpPr>
      <p:sp>
        <p:nvSpPr>
          <p:cNvPr id="7" name="6 Rectángulo"/>
          <p:cNvSpPr/>
          <p:nvPr/>
        </p:nvSpPr>
        <p:spPr>
          <a:xfrm>
            <a:off x="2282890" y="-54"/>
            <a:ext cx="6858000"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1 Título"/>
          <p:cNvSpPr>
            <a:spLocks noGrp="1"/>
          </p:cNvSpPr>
          <p:nvPr>
            <p:ph type="title"/>
          </p:nvPr>
        </p:nvSpPr>
        <p:spPr>
          <a:xfrm>
            <a:off x="2578392" y="2600325"/>
            <a:ext cx="6400800" cy="2286000"/>
          </a:xfrm>
        </p:spPr>
        <p:txBody>
          <a:bodyPr anchor="t"/>
          <a:lstStyle>
            <a:lvl1pPr algn="l">
              <a:lnSpc>
                <a:spcPts val="4500"/>
              </a:lnSpc>
              <a:buNone/>
              <a:defRPr sz="4000" b="1" cap="all"/>
            </a:lvl1pPr>
            <a:extLst/>
          </a:lstStyle>
          <a:p>
            <a:r>
              <a:rPr kumimoji="0" lang="es-ES" smtClean="0"/>
              <a:t>Haga clic para modificar el estilo de título del patrón</a:t>
            </a:r>
            <a:endParaRPr kumimoji="0" lang="en-US"/>
          </a:p>
        </p:txBody>
      </p:sp>
      <p:sp>
        <p:nvSpPr>
          <p:cNvPr id="3" name="2 Marcador de texto"/>
          <p:cNvSpPr>
            <a:spLocks noGrp="1"/>
          </p:cNvSpPr>
          <p:nvPr>
            <p:ph type="body" idx="1"/>
          </p:nvPr>
        </p:nvSpPr>
        <p:spPr>
          <a:xfrm>
            <a:off x="2578392" y="1066800"/>
            <a:ext cx="6400800" cy="1509712"/>
          </a:xfrm>
        </p:spPr>
        <p:txBody>
          <a:bodyPr anchor="b"/>
          <a:lstStyle>
            <a:lvl1pPr marL="18288" indent="0">
              <a:lnSpc>
                <a:spcPts val="2300"/>
              </a:lnSpc>
              <a:spcBef>
                <a:spcPts val="0"/>
              </a:spcBef>
              <a:buNone/>
              <a:defRPr sz="2000">
                <a:solidFill>
                  <a:schemeClr val="tx2">
                    <a:shade val="30000"/>
                    <a:satMod val="150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s-ES" smtClean="0"/>
              <a:t>Haga clic para modificar el estilo de texto del patrón</a:t>
            </a:r>
          </a:p>
        </p:txBody>
      </p:sp>
      <p:sp>
        <p:nvSpPr>
          <p:cNvPr id="4" name="3 Marcador de fecha"/>
          <p:cNvSpPr>
            <a:spLocks noGrp="1"/>
          </p:cNvSpPr>
          <p:nvPr>
            <p:ph type="dt" sz="half" idx="10"/>
          </p:nvPr>
        </p:nvSpPr>
        <p:spPr/>
        <p:txBody>
          <a:bodyPr/>
          <a:lstStyle>
            <a:extLst/>
          </a:lstStyle>
          <a:p>
            <a:pPr>
              <a:defRPr/>
            </a:pPr>
            <a:fld id="{F945BBF7-EED6-436F-A90D-B28F38DEB6B6}" type="datetimeFigureOut">
              <a:rPr lang="fr-FR" smtClean="0"/>
              <a:pPr>
                <a:defRPr/>
              </a:pPr>
              <a:t>10/10/2011</a:t>
            </a:fld>
            <a:endParaRPr lang="fr-CA"/>
          </a:p>
        </p:txBody>
      </p:sp>
      <p:sp>
        <p:nvSpPr>
          <p:cNvPr id="5" name="4 Marcador de pie de página"/>
          <p:cNvSpPr>
            <a:spLocks noGrp="1"/>
          </p:cNvSpPr>
          <p:nvPr>
            <p:ph type="ftr" sz="quarter" idx="11"/>
          </p:nvPr>
        </p:nvSpPr>
        <p:spPr/>
        <p:txBody>
          <a:bodyPr/>
          <a:lstStyle>
            <a:extLst/>
          </a:lstStyle>
          <a:p>
            <a:pPr>
              <a:defRPr/>
            </a:pPr>
            <a:endParaRPr lang="fr-CA"/>
          </a:p>
        </p:txBody>
      </p:sp>
      <p:sp>
        <p:nvSpPr>
          <p:cNvPr id="6" name="5 Marcador de número de diapositiva"/>
          <p:cNvSpPr>
            <a:spLocks noGrp="1"/>
          </p:cNvSpPr>
          <p:nvPr>
            <p:ph type="sldNum" sz="quarter" idx="12"/>
          </p:nvPr>
        </p:nvSpPr>
        <p:spPr/>
        <p:txBody>
          <a:bodyPr/>
          <a:lstStyle>
            <a:extLst/>
          </a:lstStyle>
          <a:p>
            <a:pPr>
              <a:defRPr/>
            </a:pPr>
            <a:fld id="{4A729826-39D2-4245-987F-FFF29EFB77AC}" type="slidenum">
              <a:rPr lang="fr-CA" smtClean="0"/>
              <a:pPr>
                <a:defRPr/>
              </a:pPr>
              <a:t>‹Nº›</a:t>
            </a:fld>
            <a:endParaRPr lang="fr-CA"/>
          </a:p>
        </p:txBody>
      </p:sp>
      <p:sp>
        <p:nvSpPr>
          <p:cNvPr id="10" name="9 Rectángulo"/>
          <p:cNvSpPr/>
          <p:nvPr/>
        </p:nvSpPr>
        <p:spPr bwMode="invGray">
          <a:xfrm>
            <a:off x="2286000" y="0"/>
            <a:ext cx="76200"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7 Elipse"/>
          <p:cNvSpPr/>
          <p:nvPr/>
        </p:nvSpPr>
        <p:spPr>
          <a:xfrm>
            <a:off x="2172321" y="2814656"/>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8 Elipse"/>
          <p:cNvSpPr/>
          <p:nvPr/>
        </p:nvSpPr>
        <p:spPr>
          <a:xfrm>
            <a:off x="2408064" y="2745870"/>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a:xfrm>
            <a:off x="1435608" y="274320"/>
            <a:ext cx="7498080" cy="1143000"/>
          </a:xfrm>
        </p:spPr>
        <p:txBody>
          <a:bodyPr/>
          <a:lstStyle>
            <a:extLst/>
          </a:lstStyle>
          <a:p>
            <a:r>
              <a:rPr kumimoji="0" lang="es-ES" smtClean="0"/>
              <a:t>Haga clic para modificar el estilo de título del patrón</a:t>
            </a:r>
            <a:endParaRPr kumimoji="0" lang="en-US"/>
          </a:p>
        </p:txBody>
      </p:sp>
      <p:sp>
        <p:nvSpPr>
          <p:cNvPr id="3" name="2 Marcador de contenido"/>
          <p:cNvSpPr>
            <a:spLocks noGrp="1"/>
          </p:cNvSpPr>
          <p:nvPr>
            <p:ph sz="half" idx="1"/>
          </p:nvPr>
        </p:nvSpPr>
        <p:spPr>
          <a:xfrm>
            <a:off x="143560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contenido"/>
          <p:cNvSpPr>
            <a:spLocks noGrp="1"/>
          </p:cNvSpPr>
          <p:nvPr>
            <p:ph sz="half" idx="2"/>
          </p:nvPr>
        </p:nvSpPr>
        <p:spPr>
          <a:xfrm>
            <a:off x="527608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5" name="4 Marcador de fecha"/>
          <p:cNvSpPr>
            <a:spLocks noGrp="1"/>
          </p:cNvSpPr>
          <p:nvPr>
            <p:ph type="dt" sz="half" idx="10"/>
          </p:nvPr>
        </p:nvSpPr>
        <p:spPr/>
        <p:txBody>
          <a:bodyPr/>
          <a:lstStyle>
            <a:extLst/>
          </a:lstStyle>
          <a:p>
            <a:pPr>
              <a:defRPr/>
            </a:pPr>
            <a:fld id="{F945BBF7-EED6-436F-A90D-B28F38DEB6B6}" type="datetimeFigureOut">
              <a:rPr lang="fr-FR" smtClean="0"/>
              <a:pPr>
                <a:defRPr/>
              </a:pPr>
              <a:t>10/10/2011</a:t>
            </a:fld>
            <a:endParaRPr lang="fr-CA"/>
          </a:p>
        </p:txBody>
      </p:sp>
      <p:sp>
        <p:nvSpPr>
          <p:cNvPr id="6" name="5 Marcador de pie de página"/>
          <p:cNvSpPr>
            <a:spLocks noGrp="1"/>
          </p:cNvSpPr>
          <p:nvPr>
            <p:ph type="ftr" sz="quarter" idx="11"/>
          </p:nvPr>
        </p:nvSpPr>
        <p:spPr/>
        <p:txBody>
          <a:bodyPr/>
          <a:lstStyle>
            <a:extLst/>
          </a:lstStyle>
          <a:p>
            <a:pPr>
              <a:defRPr/>
            </a:pPr>
            <a:endParaRPr lang="fr-CA"/>
          </a:p>
        </p:txBody>
      </p:sp>
      <p:sp>
        <p:nvSpPr>
          <p:cNvPr id="7" name="6 Marcador de número de diapositiva"/>
          <p:cNvSpPr>
            <a:spLocks noGrp="1"/>
          </p:cNvSpPr>
          <p:nvPr>
            <p:ph type="sldNum" sz="quarter" idx="12"/>
          </p:nvPr>
        </p:nvSpPr>
        <p:spPr/>
        <p:txBody>
          <a:bodyPr/>
          <a:lstStyle>
            <a:extLst/>
          </a:lstStyle>
          <a:p>
            <a:pPr>
              <a:defRPr/>
            </a:pPr>
            <a:fld id="{4A729826-39D2-4245-987F-FFF29EFB77AC}" type="slidenum">
              <a:rPr lang="fr-CA" smtClean="0"/>
              <a:pPr>
                <a:defRPr/>
              </a:pPr>
              <a:t>‹Nº›</a:t>
            </a:fld>
            <a:endParaRPr lang="fr-CA"/>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a:xfrm>
            <a:off x="457200" y="5160336"/>
            <a:ext cx="8229600" cy="1143000"/>
          </a:xfrm>
        </p:spPr>
        <p:txBody>
          <a:bodyPr anchor="ctr"/>
          <a:lstStyle>
            <a:lvl1pPr algn="ctr">
              <a:defRPr sz="4500" b="1" cap="none" baseline="0"/>
            </a:lvl1pPr>
            <a:extLst/>
          </a:lstStyle>
          <a:p>
            <a:r>
              <a:rPr kumimoji="0" lang="es-ES" smtClean="0"/>
              <a:t>Haga clic para modificar el estilo de título del patrón</a:t>
            </a:r>
            <a:endParaRPr kumimoji="0" lang="en-US"/>
          </a:p>
        </p:txBody>
      </p:sp>
      <p:sp>
        <p:nvSpPr>
          <p:cNvPr id="3" name="2 Marcador de texto"/>
          <p:cNvSpPr>
            <a:spLocks noGrp="1"/>
          </p:cNvSpPr>
          <p:nvPr>
            <p:ph type="body" idx="1"/>
          </p:nvPr>
        </p:nvSpPr>
        <p:spPr>
          <a:xfrm>
            <a:off x="45720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s-ES" smtClean="0"/>
              <a:t>Haga clic para modificar el estilo de texto del patrón</a:t>
            </a:r>
          </a:p>
        </p:txBody>
      </p:sp>
      <p:sp>
        <p:nvSpPr>
          <p:cNvPr id="4" name="3 Marcador de texto"/>
          <p:cNvSpPr>
            <a:spLocks noGrp="1"/>
          </p:cNvSpPr>
          <p:nvPr>
            <p:ph type="body" sz="half" idx="3"/>
          </p:nvPr>
        </p:nvSpPr>
        <p:spPr>
          <a:xfrm>
            <a:off x="466344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s-ES" smtClean="0"/>
              <a:t>Haga clic para modificar el estilo de texto del patrón</a:t>
            </a:r>
          </a:p>
        </p:txBody>
      </p:sp>
      <p:sp>
        <p:nvSpPr>
          <p:cNvPr id="5" name="4 Marcador de contenido"/>
          <p:cNvSpPr>
            <a:spLocks noGrp="1"/>
          </p:cNvSpPr>
          <p:nvPr>
            <p:ph sz="quarter" idx="2"/>
          </p:nvPr>
        </p:nvSpPr>
        <p:spPr>
          <a:xfrm>
            <a:off x="45720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6" name="5 Marcador de contenido"/>
          <p:cNvSpPr>
            <a:spLocks noGrp="1"/>
          </p:cNvSpPr>
          <p:nvPr>
            <p:ph sz="quarter" idx="4"/>
          </p:nvPr>
        </p:nvSpPr>
        <p:spPr>
          <a:xfrm>
            <a:off x="466344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7" name="6 Marcador de fecha"/>
          <p:cNvSpPr>
            <a:spLocks noGrp="1"/>
          </p:cNvSpPr>
          <p:nvPr>
            <p:ph type="dt" sz="half" idx="10"/>
          </p:nvPr>
        </p:nvSpPr>
        <p:spPr/>
        <p:txBody>
          <a:bodyPr/>
          <a:lstStyle>
            <a:extLst/>
          </a:lstStyle>
          <a:p>
            <a:pPr>
              <a:defRPr/>
            </a:pPr>
            <a:fld id="{F945BBF7-EED6-436F-A90D-B28F38DEB6B6}" type="datetimeFigureOut">
              <a:rPr lang="fr-FR" smtClean="0"/>
              <a:pPr>
                <a:defRPr/>
              </a:pPr>
              <a:t>10/10/2011</a:t>
            </a:fld>
            <a:endParaRPr lang="fr-CA"/>
          </a:p>
        </p:txBody>
      </p:sp>
      <p:sp>
        <p:nvSpPr>
          <p:cNvPr id="8" name="7 Marcador de pie de página"/>
          <p:cNvSpPr>
            <a:spLocks noGrp="1"/>
          </p:cNvSpPr>
          <p:nvPr>
            <p:ph type="ftr" sz="quarter" idx="11"/>
          </p:nvPr>
        </p:nvSpPr>
        <p:spPr/>
        <p:txBody>
          <a:bodyPr/>
          <a:lstStyle>
            <a:extLst/>
          </a:lstStyle>
          <a:p>
            <a:pPr>
              <a:defRPr/>
            </a:pPr>
            <a:endParaRPr lang="fr-CA"/>
          </a:p>
        </p:txBody>
      </p:sp>
      <p:sp>
        <p:nvSpPr>
          <p:cNvPr id="9" name="8 Marcador de número de diapositiva"/>
          <p:cNvSpPr>
            <a:spLocks noGrp="1"/>
          </p:cNvSpPr>
          <p:nvPr>
            <p:ph type="sldNum" sz="quarter" idx="12"/>
          </p:nvPr>
        </p:nvSpPr>
        <p:spPr/>
        <p:txBody>
          <a:bodyPr/>
          <a:lstStyle>
            <a:extLst/>
          </a:lstStyle>
          <a:p>
            <a:pPr>
              <a:defRPr/>
            </a:pPr>
            <a:fld id="{4A729826-39D2-4245-987F-FFF29EFB77AC}" type="slidenum">
              <a:rPr lang="fr-CA" smtClean="0"/>
              <a:pPr>
                <a:defRPr/>
              </a:pPr>
              <a:t>‹Nº›</a:t>
            </a:fld>
            <a:endParaRPr lang="fr-CA"/>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a:xfrm>
            <a:off x="1435608" y="274320"/>
            <a:ext cx="7498080" cy="1143000"/>
          </a:xfrm>
        </p:spPr>
        <p:txBody>
          <a:bodyPr anchor="ctr"/>
          <a:lstStyle>
            <a:extLst/>
          </a:lstStyle>
          <a:p>
            <a:r>
              <a:rPr kumimoji="0" lang="es-ES" smtClean="0"/>
              <a:t>Haga clic para modificar el estilo de título del patrón</a:t>
            </a:r>
            <a:endParaRPr kumimoji="0" lang="en-US"/>
          </a:p>
        </p:txBody>
      </p:sp>
      <p:sp>
        <p:nvSpPr>
          <p:cNvPr id="3" name="2 Marcador de fecha"/>
          <p:cNvSpPr>
            <a:spLocks noGrp="1"/>
          </p:cNvSpPr>
          <p:nvPr>
            <p:ph type="dt" sz="half" idx="10"/>
          </p:nvPr>
        </p:nvSpPr>
        <p:spPr/>
        <p:txBody>
          <a:bodyPr/>
          <a:lstStyle>
            <a:extLst/>
          </a:lstStyle>
          <a:p>
            <a:pPr>
              <a:defRPr/>
            </a:pPr>
            <a:fld id="{F945BBF7-EED6-436F-A90D-B28F38DEB6B6}" type="datetimeFigureOut">
              <a:rPr lang="fr-FR" smtClean="0"/>
              <a:pPr>
                <a:defRPr/>
              </a:pPr>
              <a:t>10/10/2011</a:t>
            </a:fld>
            <a:endParaRPr lang="fr-CA"/>
          </a:p>
        </p:txBody>
      </p:sp>
      <p:sp>
        <p:nvSpPr>
          <p:cNvPr id="4" name="3 Marcador de pie de página"/>
          <p:cNvSpPr>
            <a:spLocks noGrp="1"/>
          </p:cNvSpPr>
          <p:nvPr>
            <p:ph type="ftr" sz="quarter" idx="11"/>
          </p:nvPr>
        </p:nvSpPr>
        <p:spPr/>
        <p:txBody>
          <a:bodyPr/>
          <a:lstStyle>
            <a:extLst/>
          </a:lstStyle>
          <a:p>
            <a:pPr>
              <a:defRPr/>
            </a:pPr>
            <a:endParaRPr lang="fr-CA"/>
          </a:p>
        </p:txBody>
      </p:sp>
      <p:sp>
        <p:nvSpPr>
          <p:cNvPr id="5" name="4 Marcador de número de diapositiva"/>
          <p:cNvSpPr>
            <a:spLocks noGrp="1"/>
          </p:cNvSpPr>
          <p:nvPr>
            <p:ph type="sldNum" sz="quarter" idx="12"/>
          </p:nvPr>
        </p:nvSpPr>
        <p:spPr/>
        <p:txBody>
          <a:bodyPr/>
          <a:lstStyle>
            <a:extLst/>
          </a:lstStyle>
          <a:p>
            <a:pPr>
              <a:defRPr/>
            </a:pPr>
            <a:fld id="{4A729826-39D2-4245-987F-FFF29EFB77AC}" type="slidenum">
              <a:rPr lang="fr-CA" smtClean="0"/>
              <a:pPr>
                <a:defRPr/>
              </a:pPr>
              <a:t>‹Nº›</a:t>
            </a:fld>
            <a:endParaRPr lang="fr-CA"/>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En blanco">
    <p:spTree>
      <p:nvGrpSpPr>
        <p:cNvPr id="1" name=""/>
        <p:cNvGrpSpPr/>
        <p:nvPr/>
      </p:nvGrpSpPr>
      <p:grpSpPr>
        <a:xfrm>
          <a:off x="0" y="0"/>
          <a:ext cx="0" cy="0"/>
          <a:chOff x="0" y="0"/>
          <a:chExt cx="0" cy="0"/>
        </a:xfrm>
      </p:grpSpPr>
      <p:sp>
        <p:nvSpPr>
          <p:cNvPr id="5" name="4 Rectángulo"/>
          <p:cNvSpPr/>
          <p:nvPr/>
        </p:nvSpPr>
        <p:spPr>
          <a:xfrm>
            <a:off x="1014984" y="0"/>
            <a:ext cx="8129016" cy="68580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1 Marcador de fecha"/>
          <p:cNvSpPr>
            <a:spLocks noGrp="1"/>
          </p:cNvSpPr>
          <p:nvPr>
            <p:ph type="dt" sz="half" idx="10"/>
          </p:nvPr>
        </p:nvSpPr>
        <p:spPr/>
        <p:txBody>
          <a:bodyPr/>
          <a:lstStyle>
            <a:extLst/>
          </a:lstStyle>
          <a:p>
            <a:pPr>
              <a:defRPr/>
            </a:pPr>
            <a:fld id="{F945BBF7-EED6-436F-A90D-B28F38DEB6B6}" type="datetimeFigureOut">
              <a:rPr lang="fr-FR" smtClean="0"/>
              <a:pPr>
                <a:defRPr/>
              </a:pPr>
              <a:t>10/10/2011</a:t>
            </a:fld>
            <a:endParaRPr lang="fr-CA"/>
          </a:p>
        </p:txBody>
      </p:sp>
      <p:sp>
        <p:nvSpPr>
          <p:cNvPr id="3" name="2 Marcador de pie de página"/>
          <p:cNvSpPr>
            <a:spLocks noGrp="1"/>
          </p:cNvSpPr>
          <p:nvPr>
            <p:ph type="ftr" sz="quarter" idx="11"/>
          </p:nvPr>
        </p:nvSpPr>
        <p:spPr/>
        <p:txBody>
          <a:bodyPr/>
          <a:lstStyle>
            <a:extLst/>
          </a:lstStyle>
          <a:p>
            <a:pPr>
              <a:defRPr/>
            </a:pPr>
            <a:endParaRPr lang="fr-CA"/>
          </a:p>
        </p:txBody>
      </p:sp>
      <p:sp>
        <p:nvSpPr>
          <p:cNvPr id="4" name="3 Marcador de número de diapositiva"/>
          <p:cNvSpPr>
            <a:spLocks noGrp="1"/>
          </p:cNvSpPr>
          <p:nvPr>
            <p:ph type="sldNum" sz="quarter" idx="12"/>
          </p:nvPr>
        </p:nvSpPr>
        <p:spPr/>
        <p:txBody>
          <a:bodyPr/>
          <a:lstStyle>
            <a:extLst/>
          </a:lstStyle>
          <a:p>
            <a:pPr>
              <a:defRPr/>
            </a:pPr>
            <a:fld id="{4A729826-39D2-4245-987F-FFF29EFB77AC}" type="slidenum">
              <a:rPr lang="fr-CA" smtClean="0"/>
              <a:pPr>
                <a:defRPr/>
              </a:pPr>
              <a:t>‹Nº›</a:t>
            </a:fld>
            <a:endParaRPr lang="fr-CA"/>
          </a:p>
        </p:txBody>
      </p:sp>
      <p:sp>
        <p:nvSpPr>
          <p:cNvPr id="6" name="5 Rectángulo"/>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16778"/>
            <a:ext cx="3810000" cy="1162050"/>
          </a:xfrm>
          <a:ln>
            <a:noFill/>
          </a:ln>
        </p:spPr>
        <p:txBody>
          <a:bodyPr anchor="b"/>
          <a:lstStyle>
            <a:lvl1pPr algn="l">
              <a:lnSpc>
                <a:spcPts val="2000"/>
              </a:lnSpc>
              <a:buNone/>
              <a:defRPr sz="2200" b="1" cap="all" baseline="0"/>
            </a:lvl1pPr>
            <a:extLst/>
          </a:lstStyle>
          <a:p>
            <a:r>
              <a:rPr kumimoji="0" lang="es-ES" smtClean="0"/>
              <a:t>Haga clic para modificar el estilo de título del patrón</a:t>
            </a:r>
            <a:endParaRPr kumimoji="0" lang="en-US"/>
          </a:p>
        </p:txBody>
      </p:sp>
      <p:sp>
        <p:nvSpPr>
          <p:cNvPr id="3" name="2 Marcador de texto"/>
          <p:cNvSpPr>
            <a:spLocks noGrp="1"/>
          </p:cNvSpPr>
          <p:nvPr>
            <p:ph type="body" idx="2"/>
          </p:nvPr>
        </p:nvSpPr>
        <p:spPr>
          <a:xfrm>
            <a:off x="457200" y="1406964"/>
            <a:ext cx="3810000" cy="698500"/>
          </a:xfrm>
        </p:spPr>
        <p:txBody>
          <a:bodyPr/>
          <a:lstStyle>
            <a:lvl1pPr marL="45720" indent="0">
              <a:lnSpc>
                <a:spcPct val="100000"/>
              </a:lnSpc>
              <a:spcBef>
                <a:spcPts val="0"/>
              </a:spcBef>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es-ES" smtClean="0"/>
              <a:t>Haga clic para modificar el estilo de texto del patrón</a:t>
            </a:r>
          </a:p>
        </p:txBody>
      </p:sp>
      <p:sp>
        <p:nvSpPr>
          <p:cNvPr id="4" name="3 Marcador de contenido"/>
          <p:cNvSpPr>
            <a:spLocks noGrp="1"/>
          </p:cNvSpPr>
          <p:nvPr>
            <p:ph sz="half" idx="1"/>
          </p:nvPr>
        </p:nvSpPr>
        <p:spPr>
          <a:xfrm>
            <a:off x="457200" y="2133600"/>
            <a:ext cx="8153400" cy="3992563"/>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5" name="4 Marcador de fecha"/>
          <p:cNvSpPr>
            <a:spLocks noGrp="1"/>
          </p:cNvSpPr>
          <p:nvPr>
            <p:ph type="dt" sz="half" idx="10"/>
          </p:nvPr>
        </p:nvSpPr>
        <p:spPr/>
        <p:txBody>
          <a:bodyPr/>
          <a:lstStyle>
            <a:extLst/>
          </a:lstStyle>
          <a:p>
            <a:pPr>
              <a:defRPr/>
            </a:pPr>
            <a:fld id="{F945BBF7-EED6-436F-A90D-B28F38DEB6B6}" type="datetimeFigureOut">
              <a:rPr lang="fr-FR" smtClean="0"/>
              <a:pPr>
                <a:defRPr/>
              </a:pPr>
              <a:t>10/10/2011</a:t>
            </a:fld>
            <a:endParaRPr lang="fr-CA"/>
          </a:p>
        </p:txBody>
      </p:sp>
      <p:sp>
        <p:nvSpPr>
          <p:cNvPr id="6" name="5 Marcador de pie de página"/>
          <p:cNvSpPr>
            <a:spLocks noGrp="1"/>
          </p:cNvSpPr>
          <p:nvPr>
            <p:ph type="ftr" sz="quarter" idx="11"/>
          </p:nvPr>
        </p:nvSpPr>
        <p:spPr/>
        <p:txBody>
          <a:bodyPr/>
          <a:lstStyle>
            <a:extLst/>
          </a:lstStyle>
          <a:p>
            <a:pPr>
              <a:defRPr/>
            </a:pPr>
            <a:endParaRPr lang="fr-CA"/>
          </a:p>
        </p:txBody>
      </p:sp>
      <p:sp>
        <p:nvSpPr>
          <p:cNvPr id="7" name="6 Marcador de número de diapositiva"/>
          <p:cNvSpPr>
            <a:spLocks noGrp="1"/>
          </p:cNvSpPr>
          <p:nvPr>
            <p:ph type="sldNum" sz="quarter" idx="12"/>
          </p:nvPr>
        </p:nvSpPr>
        <p:spPr/>
        <p:txBody>
          <a:bodyPr/>
          <a:lstStyle>
            <a:extLst/>
          </a:lstStyle>
          <a:p>
            <a:pPr>
              <a:defRPr/>
            </a:pPr>
            <a:fld id="{4A729826-39D2-4245-987F-FFF29EFB77AC}" type="slidenum">
              <a:rPr lang="fr-CA" smtClean="0"/>
              <a:pPr>
                <a:defRPr/>
              </a:pPr>
              <a:t>‹Nº›</a:t>
            </a:fld>
            <a:endParaRPr lang="fr-CA"/>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5886896" y="1066800"/>
            <a:ext cx="2743200" cy="1981200"/>
          </a:xfrm>
        </p:spPr>
        <p:txBody>
          <a:bodyPr anchor="b">
            <a:noAutofit/>
          </a:bodyPr>
          <a:lstStyle>
            <a:lvl1pPr algn="l">
              <a:buNone/>
              <a:defRPr sz="2100" b="1">
                <a:effectLst/>
              </a:defRPr>
            </a:lvl1pPr>
            <a:extLst/>
          </a:lstStyle>
          <a:p>
            <a:r>
              <a:rPr kumimoji="0" lang="es-ES" smtClean="0"/>
              <a:t>Haga clic para modificar el estilo de título del patrón</a:t>
            </a:r>
            <a:endParaRPr kumimoji="0" lang="en-US"/>
          </a:p>
        </p:txBody>
      </p:sp>
      <p:sp>
        <p:nvSpPr>
          <p:cNvPr id="5" name="4 Marcador de fecha"/>
          <p:cNvSpPr>
            <a:spLocks noGrp="1"/>
          </p:cNvSpPr>
          <p:nvPr>
            <p:ph type="dt" sz="half" idx="10"/>
          </p:nvPr>
        </p:nvSpPr>
        <p:spPr/>
        <p:txBody>
          <a:bodyPr/>
          <a:lstStyle>
            <a:extLst/>
          </a:lstStyle>
          <a:p>
            <a:pPr>
              <a:defRPr/>
            </a:pPr>
            <a:fld id="{F945BBF7-EED6-436F-A90D-B28F38DEB6B6}" type="datetimeFigureOut">
              <a:rPr lang="fr-FR" smtClean="0"/>
              <a:pPr>
                <a:defRPr/>
              </a:pPr>
              <a:t>10/10/2011</a:t>
            </a:fld>
            <a:endParaRPr lang="fr-CA"/>
          </a:p>
        </p:txBody>
      </p:sp>
      <p:sp>
        <p:nvSpPr>
          <p:cNvPr id="6" name="5 Marcador de pie de página"/>
          <p:cNvSpPr>
            <a:spLocks noGrp="1"/>
          </p:cNvSpPr>
          <p:nvPr>
            <p:ph type="ftr" sz="quarter" idx="11"/>
          </p:nvPr>
        </p:nvSpPr>
        <p:spPr/>
        <p:txBody>
          <a:bodyPr/>
          <a:lstStyle>
            <a:extLst/>
          </a:lstStyle>
          <a:p>
            <a:pPr>
              <a:defRPr/>
            </a:pPr>
            <a:endParaRPr lang="fr-CA"/>
          </a:p>
        </p:txBody>
      </p:sp>
      <p:sp>
        <p:nvSpPr>
          <p:cNvPr id="7" name="6 Marcador de número de diapositiva"/>
          <p:cNvSpPr>
            <a:spLocks noGrp="1"/>
          </p:cNvSpPr>
          <p:nvPr>
            <p:ph type="sldNum" sz="quarter" idx="12"/>
          </p:nvPr>
        </p:nvSpPr>
        <p:spPr/>
        <p:txBody>
          <a:bodyPr/>
          <a:lstStyle>
            <a:extLst/>
          </a:lstStyle>
          <a:p>
            <a:pPr>
              <a:defRPr/>
            </a:pPr>
            <a:fld id="{4A729826-39D2-4245-987F-FFF29EFB77AC}" type="slidenum">
              <a:rPr lang="fr-CA" smtClean="0"/>
              <a:pPr>
                <a:defRPr/>
              </a:pPr>
              <a:t>‹Nº›</a:t>
            </a:fld>
            <a:endParaRPr lang="fr-CA"/>
          </a:p>
        </p:txBody>
      </p:sp>
      <p:sp>
        <p:nvSpPr>
          <p:cNvPr id="8" name="7 Rectángulo"/>
          <p:cNvSpPr/>
          <p:nvPr/>
        </p:nvSpPr>
        <p:spPr>
          <a:xfrm>
            <a:off x="762000" y="1066800"/>
            <a:ext cx="4572000" cy="4572000"/>
          </a:xfrm>
          <a:prstGeom prst="rect">
            <a:avLst/>
          </a:prstGeom>
          <a:solidFill>
            <a:srgbClr val="FFFFFF"/>
          </a:solidFill>
          <a:ln w="88900" cap="sq">
            <a:solidFill>
              <a:srgbClr val="FFFFFF"/>
            </a:solidFill>
            <a:miter lim="800000"/>
          </a:ln>
          <a:effectLst>
            <a:outerShdw blurRad="55500" dist="18500" dir="5400000" algn="tl" rotWithShape="0">
              <a:srgbClr val="000000">
                <a:alpha val="35000"/>
              </a:srgbClr>
            </a:outerShdw>
          </a:effectLst>
          <a:scene3d>
            <a:camera prst="orthographicFront"/>
            <a:lightRig rig="twoPt" dir="t">
              <a:rot lat="0" lon="0" rev="7200000"/>
            </a:lightRig>
          </a:scene3d>
          <a:sp3d contourW="635">
            <a:bevelT w="25400" h="19050"/>
            <a:contourClr>
              <a:srgbClr val="969696"/>
            </a:contourClr>
          </a:sp3d>
        </p:spPr>
        <p:txBody>
          <a:bodyPr lIns="91440" tIns="274320" rtlCol="0" anchor="t">
            <a:normAutofit/>
          </a:bodyPr>
          <a:lstStyle>
            <a:extLst/>
          </a:lstStyle>
          <a:p>
            <a:pPr marL="0" indent="-283464" algn="l" rtl="0" eaLnBrk="1" latinLnBrk="0" hangingPunct="1">
              <a:lnSpc>
                <a:spcPts val="3000"/>
              </a:lnSpc>
              <a:spcBef>
                <a:spcPts val="600"/>
              </a:spcBef>
              <a:buClr>
                <a:schemeClr val="accent1"/>
              </a:buClr>
              <a:buSzPct val="80000"/>
              <a:buFont typeface="Wingdings 2"/>
              <a:buNone/>
            </a:pPr>
            <a:endParaRPr kumimoji="0" lang="en-US" sz="3200" kern="1200">
              <a:solidFill>
                <a:schemeClr val="tx1"/>
              </a:solidFill>
              <a:latin typeface="+mn-lt"/>
              <a:ea typeface="+mn-ea"/>
              <a:cs typeface="+mn-cs"/>
            </a:endParaRPr>
          </a:p>
        </p:txBody>
      </p:sp>
      <p:sp>
        <p:nvSpPr>
          <p:cNvPr id="3" name="2 Marcador de posición de imagen"/>
          <p:cNvSpPr>
            <a:spLocks noGrp="1"/>
          </p:cNvSpPr>
          <p:nvPr>
            <p:ph type="pic" idx="1"/>
          </p:nvPr>
        </p:nvSpPr>
        <p:spPr>
          <a:xfrm>
            <a:off x="838200" y="1143003"/>
            <a:ext cx="4419600" cy="3514531"/>
          </a:xfrm>
          <a:prstGeom prst="roundRect">
            <a:avLst>
              <a:gd name="adj" fmla="val 783"/>
            </a:avLst>
          </a:prstGeom>
          <a:solidFill>
            <a:schemeClr val="bg2"/>
          </a:solidFill>
          <a:ln w="127000">
            <a:noFill/>
            <a:miter lim="800000"/>
          </a:ln>
          <a:effectLst/>
        </p:spPr>
        <p:txBody>
          <a:bodyPr lIns="91440" tIns="274320" anchor="t"/>
          <a:lstStyle>
            <a:lvl1pPr indent="0">
              <a:buNone/>
              <a:defRPr sz="3200"/>
            </a:lvl1pPr>
            <a:extLst/>
          </a:lstStyle>
          <a:p>
            <a:pPr marL="0" algn="l" eaLnBrk="1" latinLnBrk="0" hangingPunct="1"/>
            <a:r>
              <a:rPr kumimoji="0" lang="es-ES" smtClean="0"/>
              <a:t>Haga clic en el icono para agregar una imagen</a:t>
            </a:r>
            <a:endParaRPr kumimoji="0" lang="en-US" dirty="0"/>
          </a:p>
        </p:txBody>
      </p:sp>
      <p:sp>
        <p:nvSpPr>
          <p:cNvPr id="9" name="8 Proceso"/>
          <p:cNvSpPr/>
          <p:nvPr/>
        </p:nvSpPr>
        <p:spPr>
          <a:xfrm rot="19468671">
            <a:off x="396725" y="954341"/>
            <a:ext cx="685800"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shade val="90000"/>
                <a:satMod val="200000"/>
                <a:alpha val="4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0" name="9 Proceso"/>
          <p:cNvSpPr/>
          <p:nvPr/>
        </p:nvSpPr>
        <p:spPr>
          <a:xfrm rot="2103354" flipH="1">
            <a:off x="5003667" y="936786"/>
            <a:ext cx="649224"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alpha val="2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 name="3 Marcador de texto"/>
          <p:cNvSpPr>
            <a:spLocks noGrp="1"/>
          </p:cNvSpPr>
          <p:nvPr>
            <p:ph type="body" sz="half" idx="2"/>
          </p:nvPr>
        </p:nvSpPr>
        <p:spPr>
          <a:xfrm>
            <a:off x="838200" y="4800600"/>
            <a:ext cx="4419600" cy="762000"/>
          </a:xfrm>
        </p:spPr>
        <p:txBody>
          <a:bodyPr anchor="ctr"/>
          <a:lstStyle>
            <a:lvl1pPr marL="0" indent="0" algn="l">
              <a:lnSpc>
                <a:spcPts val="1600"/>
              </a:lnSpc>
              <a:spcBef>
                <a:spcPts val="0"/>
              </a:spcBef>
              <a:buNone/>
              <a:defRPr sz="1400">
                <a:solidFill>
                  <a:srgbClr val="777777"/>
                </a:solidFill>
              </a:defRPr>
            </a:lvl1pPr>
            <a:lvl2pPr>
              <a:defRPr sz="1200"/>
            </a:lvl2pPr>
            <a:lvl3pPr>
              <a:defRPr sz="1000"/>
            </a:lvl3pPr>
            <a:lvl4pPr>
              <a:defRPr sz="900"/>
            </a:lvl4pPr>
            <a:lvl5pPr>
              <a:defRPr sz="900"/>
            </a:lvl5pPr>
            <a:extLst/>
          </a:lstStyle>
          <a:p>
            <a:pPr lvl="0" eaLnBrk="1" latinLnBrk="0" hangingPunct="1"/>
            <a:r>
              <a:rPr kumimoji="0" lang="es-ES" smtClean="0"/>
              <a:t>Haga clic para modificar el estilo de texto del patrón</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6 Circular"/>
          <p:cNvSpPr/>
          <p:nvPr/>
        </p:nvSpPr>
        <p:spPr>
          <a:xfrm>
            <a:off x="-815927" y="-815922"/>
            <a:ext cx="1638887" cy="1638887"/>
          </a:xfrm>
          <a:prstGeom prst="pie">
            <a:avLst>
              <a:gd name="adj1" fmla="val 0"/>
              <a:gd name="adj2" fmla="val 5402120"/>
            </a:avLst>
          </a:prstGeom>
          <a:solidFill>
            <a:schemeClr val="bg2">
              <a:tint val="18000"/>
              <a:satMod val="220000"/>
              <a:alpha val="33000"/>
            </a:schemeClr>
          </a:solidFill>
          <a:ln w="3175" cap="rnd" cmpd="sng" algn="ctr">
            <a:solidFill>
              <a:schemeClr val="bg2">
                <a:shade val="70000"/>
                <a:satMod val="200000"/>
                <a:alpha val="100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7 Elipse"/>
          <p:cNvSpPr/>
          <p:nvPr/>
        </p:nvSpPr>
        <p:spPr>
          <a:xfrm>
            <a:off x="168816" y="21102"/>
            <a:ext cx="1702191" cy="1702191"/>
          </a:xfrm>
          <a:prstGeom prst="ellipse">
            <a:avLst/>
          </a:prstGeom>
          <a:noFill/>
          <a:ln w="27305" cap="rnd" cmpd="sng" algn="ctr">
            <a:solidFill>
              <a:schemeClr val="bg2">
                <a:tint val="45000"/>
                <a:satMod val="325000"/>
                <a:alpha val="100000"/>
              </a:schemeClr>
            </a:solidFill>
            <a:prstDash val="solid"/>
          </a:ln>
          <a:effectLst>
            <a:outerShdw blurRad="25400" dist="25400" dir="5400000" algn="tl" rotWithShape="0">
              <a:schemeClr val="bg2">
                <a:shade val="50000"/>
                <a:satMod val="150000"/>
                <a:alpha val="8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10 Anillo"/>
          <p:cNvSpPr/>
          <p:nvPr/>
        </p:nvSpPr>
        <p:spPr>
          <a:xfrm rot="2315675">
            <a:off x="182881" y="1055077"/>
            <a:ext cx="1125717" cy="1102624"/>
          </a:xfrm>
          <a:prstGeom prst="donut">
            <a:avLst>
              <a:gd name="adj" fmla="val 11833"/>
            </a:avLst>
          </a:prstGeom>
          <a:gradFill rotWithShape="1">
            <a:gsLst>
              <a:gs pos="0">
                <a:schemeClr val="bg2">
                  <a:tint val="10000"/>
                  <a:shade val="99000"/>
                  <a:satMod val="355000"/>
                  <a:alpha val="70000"/>
                </a:schemeClr>
              </a:gs>
              <a:gs pos="70000">
                <a:schemeClr val="bg2">
                  <a:tint val="6000"/>
                  <a:shade val="100000"/>
                  <a:satMod val="400000"/>
                  <a:alpha val="55000"/>
                </a:schemeClr>
              </a:gs>
              <a:gs pos="100000">
                <a:schemeClr val="bg2">
                  <a:tint val="100000"/>
                  <a:shade val="75000"/>
                  <a:satMod val="370000"/>
                  <a:alpha val="60000"/>
                </a:schemeClr>
              </a:gs>
            </a:gsLst>
            <a:path path="circle">
              <a:fillToRect l="-407500" t="-50000" r="507500" b="150000"/>
            </a:path>
          </a:gradFill>
          <a:ln w="7350" cap="rnd" cmpd="sng" algn="ctr">
            <a:solidFill>
              <a:schemeClr val="bg2">
                <a:shade val="60000"/>
                <a:satMod val="220000"/>
                <a:alpha val="100000"/>
              </a:schemeClr>
            </a:solidFill>
            <a:prstDash val="solid"/>
          </a:ln>
          <a:effectLst>
            <a:outerShdw blurRad="12700" dist="15000" dir="4500000" algn="tl" rotWithShape="0">
              <a:schemeClr val="bg2">
                <a:shade val="10000"/>
                <a:satMod val="200000"/>
                <a:alpha val="3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2" name="11 Rectángulo"/>
          <p:cNvSpPr/>
          <p:nvPr/>
        </p:nvSpPr>
        <p:spPr>
          <a:xfrm>
            <a:off x="1012873" y="-54"/>
            <a:ext cx="8131127"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5" name="4 Marcador de título"/>
          <p:cNvSpPr>
            <a:spLocks noGrp="1"/>
          </p:cNvSpPr>
          <p:nvPr>
            <p:ph type="title"/>
          </p:nvPr>
        </p:nvSpPr>
        <p:spPr>
          <a:xfrm>
            <a:off x="1435608" y="274638"/>
            <a:ext cx="7498080" cy="1143000"/>
          </a:xfrm>
          <a:prstGeom prst="rect">
            <a:avLst/>
          </a:prstGeom>
        </p:spPr>
        <p:txBody>
          <a:bodyPr anchor="ctr">
            <a:normAutofit/>
          </a:bodyPr>
          <a:lstStyle>
            <a:extLst/>
          </a:lstStyle>
          <a:p>
            <a:r>
              <a:rPr kumimoji="0" lang="es-ES" smtClean="0"/>
              <a:t>Haga clic para modificar el estilo de título del patrón</a:t>
            </a:r>
            <a:endParaRPr kumimoji="0" lang="en-US"/>
          </a:p>
        </p:txBody>
      </p:sp>
      <p:sp>
        <p:nvSpPr>
          <p:cNvPr id="9" name="8 Marcador de texto"/>
          <p:cNvSpPr>
            <a:spLocks noGrp="1"/>
          </p:cNvSpPr>
          <p:nvPr>
            <p:ph type="body" idx="1"/>
          </p:nvPr>
        </p:nvSpPr>
        <p:spPr>
          <a:xfrm>
            <a:off x="1435608" y="1447800"/>
            <a:ext cx="7498080" cy="4800600"/>
          </a:xfrm>
          <a:prstGeom prst="rect">
            <a:avLst/>
          </a:prstGeom>
        </p:spPr>
        <p:txBody>
          <a:bodyPr>
            <a:normAutofit/>
          </a:bodyPr>
          <a:lstStyle>
            <a:extLst/>
          </a:lstStyle>
          <a:p>
            <a:pPr lvl="0" eaLnBrk="1" latinLnBrk="0" hangingPunct="1"/>
            <a:r>
              <a:rPr kumimoji="0" lang="es-ES" smtClean="0"/>
              <a:t>Haga clic para modificar el estilo de texto del patrón</a:t>
            </a:r>
          </a:p>
          <a:p>
            <a:pPr lvl="1" eaLnBrk="1" latinLnBrk="0" hangingPunct="1"/>
            <a:r>
              <a:rPr kumimoji="0" lang="es-ES" smtClean="0"/>
              <a:t>Segundo nivel</a:t>
            </a:r>
          </a:p>
          <a:p>
            <a:pPr lvl="2" eaLnBrk="1" latinLnBrk="0" hangingPunct="1"/>
            <a:r>
              <a:rPr kumimoji="0" lang="es-ES" smtClean="0"/>
              <a:t>Tercer nivel</a:t>
            </a:r>
          </a:p>
          <a:p>
            <a:pPr lvl="3" eaLnBrk="1" latinLnBrk="0" hangingPunct="1"/>
            <a:r>
              <a:rPr kumimoji="0" lang="es-ES" smtClean="0"/>
              <a:t>Cuarto nivel</a:t>
            </a:r>
          </a:p>
          <a:p>
            <a:pPr lvl="4" eaLnBrk="1" latinLnBrk="0" hangingPunct="1"/>
            <a:r>
              <a:rPr kumimoji="0" lang="es-ES" smtClean="0"/>
              <a:t>Quinto nivel</a:t>
            </a:r>
            <a:endParaRPr kumimoji="0" lang="en-US"/>
          </a:p>
        </p:txBody>
      </p:sp>
      <p:sp>
        <p:nvSpPr>
          <p:cNvPr id="24" name="23 Marcador de fecha"/>
          <p:cNvSpPr>
            <a:spLocks noGrp="1"/>
          </p:cNvSpPr>
          <p:nvPr>
            <p:ph type="dt" sz="half" idx="2"/>
          </p:nvPr>
        </p:nvSpPr>
        <p:spPr>
          <a:xfrm>
            <a:off x="3581400" y="6305550"/>
            <a:ext cx="2133600" cy="476250"/>
          </a:xfrm>
          <a:prstGeom prst="rect">
            <a:avLst/>
          </a:prstGeom>
        </p:spPr>
        <p:txBody>
          <a:bodyPr anchor="b"/>
          <a:lstStyle>
            <a:lvl1pPr algn="r" eaLnBrk="1" latinLnBrk="0" hangingPunct="1">
              <a:defRPr kumimoji="0" sz="1200">
                <a:solidFill>
                  <a:schemeClr val="bg2">
                    <a:shade val="50000"/>
                    <a:satMod val="200000"/>
                  </a:schemeClr>
                </a:solidFill>
              </a:defRPr>
            </a:lvl1pPr>
            <a:extLst/>
          </a:lstStyle>
          <a:p>
            <a:pPr>
              <a:defRPr/>
            </a:pPr>
            <a:fld id="{F945BBF7-EED6-436F-A90D-B28F38DEB6B6}" type="datetimeFigureOut">
              <a:rPr lang="fr-FR" smtClean="0"/>
              <a:pPr>
                <a:defRPr/>
              </a:pPr>
              <a:t>10/10/2011</a:t>
            </a:fld>
            <a:endParaRPr lang="fr-CA"/>
          </a:p>
        </p:txBody>
      </p:sp>
      <p:sp>
        <p:nvSpPr>
          <p:cNvPr id="10" name="9 Marcador de pie de página"/>
          <p:cNvSpPr>
            <a:spLocks noGrp="1"/>
          </p:cNvSpPr>
          <p:nvPr>
            <p:ph type="ftr" sz="quarter" idx="3"/>
          </p:nvPr>
        </p:nvSpPr>
        <p:spPr>
          <a:xfrm>
            <a:off x="5715000" y="6305550"/>
            <a:ext cx="2895600" cy="476250"/>
          </a:xfrm>
          <a:prstGeom prst="rect">
            <a:avLst/>
          </a:prstGeom>
        </p:spPr>
        <p:txBody>
          <a:bodyPr anchor="b"/>
          <a:lstStyle>
            <a:lvl1pPr eaLnBrk="1" latinLnBrk="0" hangingPunct="1">
              <a:defRPr kumimoji="0" sz="1200">
                <a:solidFill>
                  <a:schemeClr val="bg2">
                    <a:shade val="50000"/>
                    <a:satMod val="200000"/>
                  </a:schemeClr>
                </a:solidFill>
                <a:effectLst/>
              </a:defRPr>
            </a:lvl1pPr>
            <a:extLst/>
          </a:lstStyle>
          <a:p>
            <a:pPr>
              <a:defRPr/>
            </a:pPr>
            <a:endParaRPr lang="fr-CA"/>
          </a:p>
        </p:txBody>
      </p:sp>
      <p:sp>
        <p:nvSpPr>
          <p:cNvPr id="22" name="21 Marcador de número de diapositiva"/>
          <p:cNvSpPr>
            <a:spLocks noGrp="1"/>
          </p:cNvSpPr>
          <p:nvPr>
            <p:ph type="sldNum" sz="quarter" idx="4"/>
          </p:nvPr>
        </p:nvSpPr>
        <p:spPr>
          <a:xfrm>
            <a:off x="8613648" y="6305550"/>
            <a:ext cx="457200" cy="476250"/>
          </a:xfrm>
          <a:prstGeom prst="rect">
            <a:avLst/>
          </a:prstGeom>
        </p:spPr>
        <p:txBody>
          <a:bodyPr anchor="b"/>
          <a:lstStyle>
            <a:lvl1pPr algn="ctr" eaLnBrk="1" latinLnBrk="0" hangingPunct="1">
              <a:defRPr kumimoji="0" sz="1200">
                <a:solidFill>
                  <a:schemeClr val="bg2">
                    <a:shade val="50000"/>
                    <a:satMod val="200000"/>
                  </a:schemeClr>
                </a:solidFill>
                <a:effectLst/>
              </a:defRPr>
            </a:lvl1pPr>
            <a:extLst/>
          </a:lstStyle>
          <a:p>
            <a:pPr>
              <a:defRPr/>
            </a:pPr>
            <a:fld id="{4A729826-39D2-4245-987F-FFF29EFB77AC}" type="slidenum">
              <a:rPr lang="fr-CA" smtClean="0"/>
              <a:pPr>
                <a:defRPr/>
              </a:pPr>
              <a:t>‹Nº›</a:t>
            </a:fld>
            <a:endParaRPr lang="fr-CA"/>
          </a:p>
        </p:txBody>
      </p:sp>
      <p:sp>
        <p:nvSpPr>
          <p:cNvPr id="15" name="14 Rectángulo"/>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l" rtl="0" eaLnBrk="1" latinLnBrk="0" hangingPunct="1">
        <a:spcBef>
          <a:spcPct val="0"/>
        </a:spcBef>
        <a:buNone/>
        <a:defRPr kumimoji="0" sz="4300" kern="1200">
          <a:solidFill>
            <a:schemeClr val="tx2">
              <a:satMod val="130000"/>
            </a:schemeClr>
          </a:solidFill>
          <a:effectLst>
            <a:outerShdw blurRad="50000" dist="30000" dir="5400000" algn="tl" rotWithShape="0">
              <a:srgbClr val="000000">
                <a:alpha val="30000"/>
              </a:srgbClr>
            </a:outerShdw>
          </a:effectLst>
          <a:latin typeface="+mj-lt"/>
          <a:ea typeface="+mj-ea"/>
          <a:cs typeface="+mj-cs"/>
        </a:defRPr>
      </a:lvl1pPr>
      <a:extLst/>
    </p:titleStyle>
    <p:bodyStyle>
      <a:lvl1pPr marL="365760" indent="-283464" algn="l" rtl="0" eaLnBrk="1" latinLnBrk="0" hangingPunct="1">
        <a:lnSpc>
          <a:spcPct val="100000"/>
        </a:lnSpc>
        <a:spcBef>
          <a:spcPts val="600"/>
        </a:spcBef>
        <a:buClr>
          <a:schemeClr val="accent1"/>
        </a:buClr>
        <a:buSzPct val="80000"/>
        <a:buFont typeface="Wingdings 2"/>
        <a:buChar char=""/>
        <a:defRPr kumimoji="0" sz="3200" kern="1200">
          <a:solidFill>
            <a:schemeClr val="tx1"/>
          </a:solidFill>
          <a:latin typeface="+mn-lt"/>
          <a:ea typeface="+mn-ea"/>
          <a:cs typeface="+mn-cs"/>
        </a:defRPr>
      </a:lvl1pPr>
      <a:lvl2pPr marL="640080" indent="-237744" algn="l" rtl="0" eaLnBrk="1" latinLnBrk="0" hangingPunct="1">
        <a:lnSpc>
          <a:spcPct val="100000"/>
        </a:lnSpc>
        <a:spcBef>
          <a:spcPts val="550"/>
        </a:spcBef>
        <a:buClr>
          <a:schemeClr val="accent1"/>
        </a:buClr>
        <a:buFont typeface="Verdana"/>
        <a:buChar char="◦"/>
        <a:defRPr kumimoji="0" sz="2800" kern="1200">
          <a:solidFill>
            <a:schemeClr val="tx1"/>
          </a:solidFill>
          <a:latin typeface="+mn-lt"/>
          <a:ea typeface="+mn-ea"/>
          <a:cs typeface="+mn-cs"/>
        </a:defRPr>
      </a:lvl2pPr>
      <a:lvl3pPr marL="886968" indent="-228600" algn="l" rtl="0" eaLnBrk="1" latinLnBrk="0" hangingPunct="1">
        <a:lnSpc>
          <a:spcPct val="100000"/>
        </a:lnSpc>
        <a:spcBef>
          <a:spcPct val="20000"/>
        </a:spcBef>
        <a:buClr>
          <a:schemeClr val="accent2"/>
        </a:buClr>
        <a:buFont typeface="Wingdings 2"/>
        <a:buChar char=""/>
        <a:defRPr kumimoji="0" sz="2400" kern="1200">
          <a:solidFill>
            <a:schemeClr val="tx1"/>
          </a:solidFill>
          <a:latin typeface="+mn-lt"/>
          <a:ea typeface="+mn-ea"/>
          <a:cs typeface="+mn-cs"/>
        </a:defRPr>
      </a:lvl3pPr>
      <a:lvl4pPr marL="1097280" indent="-173736" algn="l" rtl="0" eaLnBrk="1" latinLnBrk="0" hangingPunct="1">
        <a:lnSpc>
          <a:spcPct val="100000"/>
        </a:lnSpc>
        <a:spcBef>
          <a:spcPct val="20000"/>
        </a:spcBef>
        <a:buClr>
          <a:schemeClr val="accent3"/>
        </a:buClr>
        <a:buFont typeface="Wingdings 2"/>
        <a:buChar char=""/>
        <a:defRPr kumimoji="0" sz="2000" kern="1200">
          <a:solidFill>
            <a:schemeClr val="tx1"/>
          </a:solidFill>
          <a:latin typeface="+mn-lt"/>
          <a:ea typeface="+mn-ea"/>
          <a:cs typeface="+mn-cs"/>
        </a:defRPr>
      </a:lvl4pPr>
      <a:lvl5pPr marL="1298448" indent="-182880" algn="l" rtl="0" eaLnBrk="1" latinLnBrk="0" hangingPunct="1">
        <a:lnSpc>
          <a:spcPct val="100000"/>
        </a:lnSpc>
        <a:spcBef>
          <a:spcPct val="20000"/>
        </a:spcBef>
        <a:buClr>
          <a:schemeClr val="accent4"/>
        </a:buClr>
        <a:buFont typeface="Wingdings 2"/>
        <a:buChar char=""/>
        <a:defRPr kumimoji="0" sz="2000" kern="1200">
          <a:solidFill>
            <a:schemeClr val="tx1"/>
          </a:solidFill>
          <a:latin typeface="+mn-lt"/>
          <a:ea typeface="+mn-ea"/>
          <a:cs typeface="+mn-cs"/>
        </a:defRPr>
      </a:lvl5pPr>
      <a:lvl6pPr marL="1508760" indent="-182880" algn="l" rtl="0" eaLnBrk="1" latinLnBrk="0" hangingPunct="1">
        <a:lnSpc>
          <a:spcPct val="100000"/>
        </a:lnSpc>
        <a:spcBef>
          <a:spcPct val="20000"/>
        </a:spcBef>
        <a:buClr>
          <a:schemeClr val="accent5"/>
        </a:buClr>
        <a:buFont typeface="Wingdings 2"/>
        <a:buChar char=""/>
        <a:defRPr kumimoji="0" sz="2000" kern="1200">
          <a:solidFill>
            <a:schemeClr val="tx1"/>
          </a:solidFill>
          <a:latin typeface="+mn-lt"/>
          <a:ea typeface="+mn-ea"/>
          <a:cs typeface="+mn-cs"/>
        </a:defRPr>
      </a:lvl6pPr>
      <a:lvl7pPr marL="171907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7pPr>
      <a:lvl8pPr marL="1920240"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8pPr>
      <a:lvl9pPr marL="213055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13.jpeg"/></Relationships>
</file>

<file path=ppt/slides/_rels/slide11.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15.jpeg"/></Relationships>
</file>

<file path=ppt/slides/_rels/slide12.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19.jpe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40.xml.rels><?xml version="1.0" encoding="UTF-8" standalone="yes"?>
<Relationships xmlns="http://schemas.openxmlformats.org/package/2006/relationships"><Relationship Id="rId3" Type="http://schemas.openxmlformats.org/officeDocument/2006/relationships/image" Target="../media/image26.gif"/><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43.xml"/><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51.xml"/><Relationship Id="rId1" Type="http://schemas.openxmlformats.org/officeDocument/2006/relationships/slideLayout" Target="../slideLayouts/slideLayout7.xml"/><Relationship Id="rId4" Type="http://schemas.openxmlformats.org/officeDocument/2006/relationships/image" Target="../media/image29.jpeg"/></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8.jpeg"/></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10.jpeg"/></Relationships>
</file>

<file path=ppt/slides/_rels/slide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2050" name="Titre 1"/>
          <p:cNvSpPr>
            <a:spLocks noGrp="1"/>
          </p:cNvSpPr>
          <p:nvPr>
            <p:ph type="ctrTitle"/>
          </p:nvPr>
        </p:nvSpPr>
        <p:spPr>
          <a:xfrm>
            <a:off x="857224" y="1428736"/>
            <a:ext cx="8286776" cy="1428760"/>
          </a:xfrm>
        </p:spPr>
        <p:txBody>
          <a:bodyPr>
            <a:normAutofit fontScale="90000"/>
          </a:bodyPr>
          <a:lstStyle/>
          <a:p>
            <a:pPr algn="ctr"/>
            <a:r>
              <a:rPr lang="fr-CA" sz="4000" dirty="0" smtClean="0">
                <a:solidFill>
                  <a:schemeClr val="accent3">
                    <a:lumMod val="75000"/>
                  </a:schemeClr>
                </a:solidFill>
              </a:rPr>
              <a:t>«</a:t>
            </a:r>
            <a:r>
              <a:rPr lang="fr-CA" sz="4900" dirty="0" smtClean="0">
                <a:solidFill>
                  <a:srgbClr val="800000"/>
                </a:solidFill>
              </a:rPr>
              <a:t> </a:t>
            </a:r>
            <a:r>
              <a:rPr lang="fr-CA" sz="4900" dirty="0" err="1" smtClean="0">
                <a:solidFill>
                  <a:srgbClr val="800000"/>
                </a:solidFill>
              </a:rPr>
              <a:t>Autoestima</a:t>
            </a:r>
            <a:r>
              <a:rPr lang="fr-CA" sz="4900" dirty="0" smtClean="0">
                <a:solidFill>
                  <a:srgbClr val="800000"/>
                </a:solidFill>
              </a:rPr>
              <a:t>  y </a:t>
            </a:r>
            <a:r>
              <a:rPr lang="fr-CA" sz="4900" dirty="0" err="1" smtClean="0">
                <a:solidFill>
                  <a:srgbClr val="800000"/>
                </a:solidFill>
              </a:rPr>
              <a:t>Proyecto</a:t>
            </a:r>
            <a:r>
              <a:rPr lang="fr-CA" sz="4900" dirty="0" smtClean="0">
                <a:solidFill>
                  <a:srgbClr val="800000"/>
                </a:solidFill>
              </a:rPr>
              <a:t> de Vida »</a:t>
            </a:r>
            <a:endParaRPr lang="fr-CA" sz="3600" dirty="0" smtClean="0">
              <a:solidFill>
                <a:srgbClr val="800000"/>
              </a:solidFi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a:xfrm>
            <a:off x="1142976" y="357166"/>
            <a:ext cx="5929354" cy="5891234"/>
          </a:xfrm>
        </p:spPr>
        <p:txBody>
          <a:bodyPr>
            <a:normAutofit/>
          </a:bodyPr>
          <a:lstStyle/>
          <a:p>
            <a:pPr>
              <a:buNone/>
            </a:pPr>
            <a:r>
              <a:rPr lang="es-MX" sz="2400" b="1" dirty="0" smtClean="0"/>
              <a:t>9.VIVIR RESPONSABLEMENTE</a:t>
            </a:r>
            <a:r>
              <a:rPr lang="es-MX" sz="2600" b="1" dirty="0" smtClean="0"/>
              <a:t>:</a:t>
            </a:r>
            <a:r>
              <a:rPr lang="es-MX" sz="2600" dirty="0" smtClean="0"/>
              <a:t> es importante retomar la responsabilidad de vivir nuestra vida, ser conscientes de nuestras decisiones, soñar y luchar por nuestros sueños. </a:t>
            </a:r>
          </a:p>
          <a:p>
            <a:pPr>
              <a:buNone/>
            </a:pPr>
            <a:endParaRPr lang="es-MX" sz="2600" b="1" dirty="0" smtClean="0"/>
          </a:p>
          <a:p>
            <a:pPr>
              <a:buNone/>
            </a:pPr>
            <a:r>
              <a:rPr lang="es-MX" sz="2400" b="1" dirty="0" smtClean="0"/>
              <a:t>10.DARNOS ÁNIMO:</a:t>
            </a:r>
            <a:r>
              <a:rPr lang="es-MX" sz="2600" b="1" dirty="0" smtClean="0"/>
              <a:t> </a:t>
            </a:r>
            <a:r>
              <a:rPr lang="es-MX" sz="2600" dirty="0" smtClean="0"/>
              <a:t>podemos ser nuestra propia fuente de energía, podemos darnos ánimo y motivarnos nosotros mismos. </a:t>
            </a:r>
            <a:endParaRPr lang="es-MX" sz="2600" b="1" dirty="0"/>
          </a:p>
        </p:txBody>
      </p:sp>
      <p:pic>
        <p:nvPicPr>
          <p:cNvPr id="44034" name="Picture 2" descr="http://vmpetitcharme.files.wordpress.com/2011/06/n9341919230_741662_9619.jpg"/>
          <p:cNvPicPr>
            <a:picLocks noChangeAspect="1" noChangeArrowheads="1"/>
          </p:cNvPicPr>
          <p:nvPr/>
        </p:nvPicPr>
        <p:blipFill>
          <a:blip r:embed="rId3" cstate="print"/>
          <a:srcRect/>
          <a:stretch>
            <a:fillRect/>
          </a:stretch>
        </p:blipFill>
        <p:spPr bwMode="auto">
          <a:xfrm>
            <a:off x="1785918" y="4643446"/>
            <a:ext cx="2619360" cy="1964520"/>
          </a:xfrm>
          <a:prstGeom prst="rect">
            <a:avLst/>
          </a:prstGeom>
          <a:noFill/>
        </p:spPr>
      </p:pic>
      <p:pic>
        <p:nvPicPr>
          <p:cNvPr id="94210" name="Picture 2" descr="http://1.bp.blogspot.com/_A70SIArlNPQ/TCFihH7pUqI/AAAAAAAABUs/8TQHstjbPts/s1600/tercera+edad.jpg"/>
          <p:cNvPicPr>
            <a:picLocks noChangeAspect="1" noChangeArrowheads="1"/>
          </p:cNvPicPr>
          <p:nvPr/>
        </p:nvPicPr>
        <p:blipFill>
          <a:blip r:embed="rId4" cstate="print"/>
          <a:srcRect/>
          <a:stretch>
            <a:fillRect/>
          </a:stretch>
        </p:blipFill>
        <p:spPr bwMode="auto">
          <a:xfrm rot="432962">
            <a:off x="6788645" y="1928802"/>
            <a:ext cx="2087674" cy="2119306"/>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214414" y="274638"/>
            <a:ext cx="7719274" cy="939784"/>
          </a:xfrm>
        </p:spPr>
        <p:txBody>
          <a:bodyPr>
            <a:normAutofit fontScale="90000"/>
          </a:bodyPr>
          <a:lstStyle/>
          <a:p>
            <a:r>
              <a:rPr lang="es-MX" dirty="0" smtClean="0"/>
              <a:t>Una persona con autoestima Alta o Positiva…</a:t>
            </a:r>
            <a:endParaRPr lang="es-MX" dirty="0"/>
          </a:p>
        </p:txBody>
      </p:sp>
      <p:sp>
        <p:nvSpPr>
          <p:cNvPr id="3" name="2 Marcador de contenido"/>
          <p:cNvSpPr>
            <a:spLocks noGrp="1"/>
          </p:cNvSpPr>
          <p:nvPr>
            <p:ph idx="1"/>
          </p:nvPr>
        </p:nvSpPr>
        <p:spPr>
          <a:xfrm>
            <a:off x="1214414" y="1447800"/>
            <a:ext cx="7719274" cy="4800600"/>
          </a:xfrm>
        </p:spPr>
        <p:txBody>
          <a:bodyPr>
            <a:normAutofit fontScale="85000" lnSpcReduction="10000"/>
          </a:bodyPr>
          <a:lstStyle/>
          <a:p>
            <a:r>
              <a:rPr lang="es-MX" dirty="0" smtClean="0"/>
              <a:t>Estará orgulloso de sus logros</a:t>
            </a:r>
          </a:p>
          <a:p>
            <a:r>
              <a:rPr lang="es-MX" dirty="0" smtClean="0"/>
              <a:t>Demostrará amplitud de emociones y sentimientos.</a:t>
            </a:r>
          </a:p>
          <a:p>
            <a:r>
              <a:rPr lang="es-MX" dirty="0" smtClean="0"/>
              <a:t>Tolerará la frustración </a:t>
            </a:r>
          </a:p>
          <a:p>
            <a:r>
              <a:rPr lang="es-MX" dirty="0" smtClean="0"/>
              <a:t>Se sentirá capaz de influir en otros.</a:t>
            </a:r>
          </a:p>
          <a:p>
            <a:r>
              <a:rPr lang="es-MX" dirty="0" smtClean="0"/>
              <a:t>Tendrá confianza en las impresiones y el efecto que él o ella produce en su familia, con sus amigos, etc.</a:t>
            </a:r>
          </a:p>
          <a:p>
            <a:r>
              <a:rPr lang="es-MX" dirty="0" smtClean="0"/>
              <a:t>Expresará sus ideas y opiniones a los y las demás.</a:t>
            </a:r>
          </a:p>
          <a:p>
            <a:r>
              <a:rPr lang="es-MX" dirty="0" smtClean="0"/>
              <a:t>Cuidará de su cuerpo.</a:t>
            </a:r>
          </a:p>
          <a:p>
            <a:r>
              <a:rPr lang="es-MX" dirty="0" smtClean="0"/>
              <a:t>Respetará a los y las demás personas. </a:t>
            </a:r>
            <a:endParaRPr lang="es-MX" dirty="0"/>
          </a:p>
        </p:txBody>
      </p:sp>
      <p:pic>
        <p:nvPicPr>
          <p:cNvPr id="4" name="Picture 2" descr="http://lafraguacr.org/wp-content/uploads/2011/06/ADULTOS-MAYORES.jpg"/>
          <p:cNvPicPr>
            <a:picLocks noChangeAspect="1" noChangeArrowheads="1"/>
          </p:cNvPicPr>
          <p:nvPr/>
        </p:nvPicPr>
        <p:blipFill>
          <a:blip r:embed="rId3" cstate="print"/>
          <a:srcRect/>
          <a:stretch>
            <a:fillRect/>
          </a:stretch>
        </p:blipFill>
        <p:spPr bwMode="auto">
          <a:xfrm rot="827546">
            <a:off x="7096168" y="1461485"/>
            <a:ext cx="1666867" cy="1600193"/>
          </a:xfrm>
          <a:prstGeom prst="rect">
            <a:avLst/>
          </a:prstGeom>
          <a:noFill/>
        </p:spPr>
      </p:pic>
      <p:pic>
        <p:nvPicPr>
          <p:cNvPr id="92164" name="Picture 4" descr="http://newsimg.bbc.co.uk/media/images/44791000/jpg/_44791303_est1.jpg"/>
          <p:cNvPicPr>
            <a:picLocks noChangeAspect="1" noChangeArrowheads="1"/>
          </p:cNvPicPr>
          <p:nvPr/>
        </p:nvPicPr>
        <p:blipFill>
          <a:blip r:embed="rId4" cstate="print"/>
          <a:srcRect/>
          <a:stretch>
            <a:fillRect/>
          </a:stretch>
        </p:blipFill>
        <p:spPr bwMode="auto">
          <a:xfrm>
            <a:off x="6929454" y="5143512"/>
            <a:ext cx="1933575" cy="1447801"/>
          </a:xfrm>
          <a:prstGeom prst="rect">
            <a:avLst/>
          </a:prstGeom>
          <a:noFill/>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lgn="ctr"/>
            <a:r>
              <a:rPr lang="es-MX" dirty="0" smtClean="0"/>
              <a:t>Proyecto de Vida</a:t>
            </a:r>
            <a:endParaRPr lang="es-MX" dirty="0"/>
          </a:p>
        </p:txBody>
      </p:sp>
      <p:sp>
        <p:nvSpPr>
          <p:cNvPr id="3" name="2 Marcador de contenido"/>
          <p:cNvSpPr>
            <a:spLocks noGrp="1"/>
          </p:cNvSpPr>
          <p:nvPr>
            <p:ph idx="1"/>
          </p:nvPr>
        </p:nvSpPr>
        <p:spPr>
          <a:xfrm>
            <a:off x="1214414" y="1447800"/>
            <a:ext cx="7719274" cy="4800600"/>
          </a:xfrm>
        </p:spPr>
        <p:txBody>
          <a:bodyPr>
            <a:normAutofit/>
          </a:bodyPr>
          <a:lstStyle/>
          <a:p>
            <a:pPr marL="9525" indent="-9525" algn="just">
              <a:buNone/>
            </a:pPr>
            <a:r>
              <a:rPr lang="es-MX" sz="2400" dirty="0" smtClean="0"/>
              <a:t>Todas las personas definen su propio camino y método para crecer y desarrollarse, es decir establecen una estrategia para llevar sus vidas, una manera de sobrevivir, en decir tienen un </a:t>
            </a:r>
            <a:r>
              <a:rPr lang="es-MX" sz="2400" b="1" dirty="0" smtClean="0"/>
              <a:t>Proyecto de Vida. </a:t>
            </a:r>
            <a:r>
              <a:rPr lang="es-MX" sz="2400" dirty="0" smtClean="0"/>
              <a:t>Este se realiza sumando las condiciones que brinda la familia, la escuela, la sociedad y el esfuerzo personal de cada persona.</a:t>
            </a:r>
            <a:endParaRPr lang="es-MX" sz="2400" dirty="0"/>
          </a:p>
        </p:txBody>
      </p:sp>
      <p:pic>
        <p:nvPicPr>
          <p:cNvPr id="4102" name="Picture 6" descr="http://t0.gstatic.com/images?q=tbn:ANd9GcTprYVNH_p--qIUmcuiLWa6CDyQw0OurYr1YnjZ-Kz_v83zLqUR3-VxxKuw"/>
          <p:cNvPicPr>
            <a:picLocks noChangeAspect="1" noChangeArrowheads="1"/>
          </p:cNvPicPr>
          <p:nvPr/>
        </p:nvPicPr>
        <p:blipFill>
          <a:blip r:embed="rId3" cstate="print"/>
          <a:srcRect/>
          <a:stretch>
            <a:fillRect/>
          </a:stretch>
        </p:blipFill>
        <p:spPr bwMode="auto">
          <a:xfrm>
            <a:off x="6215074" y="3571876"/>
            <a:ext cx="2143140" cy="2735925"/>
          </a:xfrm>
          <a:prstGeom prst="rect">
            <a:avLst/>
          </a:prstGeom>
          <a:noFill/>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MX" dirty="0" smtClean="0"/>
              <a:t>SESIONES…</a:t>
            </a:r>
            <a:endParaRPr lang="es-MX" dirty="0"/>
          </a:p>
        </p:txBody>
      </p:sp>
      <p:sp>
        <p:nvSpPr>
          <p:cNvPr id="3" name="2 Marcador de contenido"/>
          <p:cNvSpPr>
            <a:spLocks noGrp="1"/>
          </p:cNvSpPr>
          <p:nvPr>
            <p:ph idx="1"/>
          </p:nvPr>
        </p:nvSpPr>
        <p:spPr>
          <a:xfrm>
            <a:off x="1214414" y="1447800"/>
            <a:ext cx="7719274" cy="4800600"/>
          </a:xfrm>
        </p:spPr>
        <p:txBody>
          <a:bodyPr>
            <a:normAutofit/>
          </a:bodyPr>
          <a:lstStyle/>
          <a:p>
            <a:pPr>
              <a:buNone/>
            </a:pPr>
            <a:r>
              <a:rPr lang="es-MX" dirty="0" smtClean="0"/>
              <a:t>Objetivos:</a:t>
            </a:r>
          </a:p>
          <a:p>
            <a:pPr marL="596646" indent="-514350">
              <a:buFont typeface="+mj-lt"/>
              <a:buAutoNum type="alphaLcParenR"/>
            </a:pPr>
            <a:r>
              <a:rPr lang="es-MX" sz="2600" dirty="0" smtClean="0"/>
              <a:t>Clarificar en los y las participantes el concepto de autoestima.</a:t>
            </a:r>
          </a:p>
          <a:p>
            <a:pPr marL="596646" indent="-514350">
              <a:buFont typeface="+mj-lt"/>
              <a:buAutoNum type="alphaLcParenR"/>
            </a:pPr>
            <a:r>
              <a:rPr lang="es-MX" sz="2600" dirty="0" smtClean="0"/>
              <a:t>Identificar los componentes de la Autoestima.</a:t>
            </a:r>
          </a:p>
          <a:p>
            <a:pPr marL="596646" indent="-514350">
              <a:buFont typeface="+mj-lt"/>
              <a:buAutoNum type="alphaLcParenR"/>
            </a:pPr>
            <a:r>
              <a:rPr lang="es-MX" sz="2600" dirty="0" smtClean="0"/>
              <a:t>Favorecer en los y las participantes un mayor conocimiento de sí mismos(as) con el fin de que fortalezca su autoestima.</a:t>
            </a:r>
          </a:p>
          <a:p>
            <a:pPr marL="596646" indent="-514350">
              <a:buFont typeface="+mj-lt"/>
              <a:buAutoNum type="alphaLcParenR"/>
            </a:pPr>
            <a:r>
              <a:rPr lang="es-MX" sz="2600" dirty="0" smtClean="0"/>
              <a:t>Favorecer en los y las participantes la aceptación de sí mismos(as) con el fin de fortalecer su autoestima. </a:t>
            </a:r>
            <a:endParaRPr lang="es-MX" sz="2600"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pPr algn="ctr"/>
            <a:r>
              <a:rPr lang="es-MX" dirty="0" smtClean="0"/>
              <a:t>Autoestima</a:t>
            </a:r>
            <a:br>
              <a:rPr lang="es-MX" dirty="0" smtClean="0"/>
            </a:br>
            <a:r>
              <a:rPr lang="es-MX" dirty="0" smtClean="0"/>
              <a:t>Sesión 1</a:t>
            </a:r>
            <a:endParaRPr lang="es-MX" dirty="0"/>
          </a:p>
        </p:txBody>
      </p:sp>
      <p:sp>
        <p:nvSpPr>
          <p:cNvPr id="3" name="2 Marcador de contenido"/>
          <p:cNvSpPr>
            <a:spLocks noGrp="1"/>
          </p:cNvSpPr>
          <p:nvPr>
            <p:ph idx="1"/>
          </p:nvPr>
        </p:nvSpPr>
        <p:spPr>
          <a:xfrm>
            <a:off x="1214414" y="1447800"/>
            <a:ext cx="7719274" cy="4800600"/>
          </a:xfrm>
        </p:spPr>
        <p:txBody>
          <a:bodyPr/>
          <a:lstStyle/>
          <a:p>
            <a:r>
              <a:rPr lang="es-MX" dirty="0" smtClean="0"/>
              <a:t>Actividad: Presentación y Establecimiento de normas.</a:t>
            </a:r>
          </a:p>
          <a:p>
            <a:pPr>
              <a:buNone/>
            </a:pPr>
            <a:endParaRPr lang="es-MX" dirty="0" smtClean="0"/>
          </a:p>
          <a:p>
            <a:pPr>
              <a:buNone/>
            </a:pPr>
            <a:endParaRPr lang="es-MX" dirty="0"/>
          </a:p>
        </p:txBody>
      </p:sp>
      <p:sp>
        <p:nvSpPr>
          <p:cNvPr id="4" name="3 Esquina doblada"/>
          <p:cNvSpPr/>
          <p:nvPr/>
        </p:nvSpPr>
        <p:spPr>
          <a:xfrm>
            <a:off x="1643042" y="3071810"/>
            <a:ext cx="2643206" cy="2714644"/>
          </a:xfrm>
          <a:prstGeom prst="foldedCorner">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27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MX" sz="2000" dirty="0" smtClean="0">
                <a:solidFill>
                  <a:schemeClr val="tx1"/>
                </a:solidFill>
              </a:rPr>
              <a:t>Objetivo: </a:t>
            </a:r>
          </a:p>
          <a:p>
            <a:endParaRPr lang="es-MX" sz="2000" dirty="0" smtClean="0">
              <a:solidFill>
                <a:schemeClr val="tx1"/>
              </a:solidFill>
            </a:endParaRPr>
          </a:p>
          <a:p>
            <a:r>
              <a:rPr lang="es-MX" sz="2000" dirty="0" smtClean="0">
                <a:solidFill>
                  <a:schemeClr val="tx1"/>
                </a:solidFill>
              </a:rPr>
              <a:t>Crear un clima de confianza para la realización de las sesiones grupales.</a:t>
            </a:r>
            <a:endParaRPr lang="es-MX" sz="2000" dirty="0">
              <a:solidFill>
                <a:schemeClr val="tx1"/>
              </a:solidFill>
            </a:endParaRPr>
          </a:p>
        </p:txBody>
      </p:sp>
      <p:sp>
        <p:nvSpPr>
          <p:cNvPr id="5" name="4 Esquina doblada"/>
          <p:cNvSpPr/>
          <p:nvPr/>
        </p:nvSpPr>
        <p:spPr>
          <a:xfrm>
            <a:off x="5643570" y="3071810"/>
            <a:ext cx="2643206" cy="2714644"/>
          </a:xfrm>
          <a:prstGeom prst="foldedCorner">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27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MX" sz="2000" dirty="0" smtClean="0">
                <a:solidFill>
                  <a:schemeClr val="tx1"/>
                </a:solidFill>
              </a:rPr>
              <a:t>Materiales:</a:t>
            </a:r>
          </a:p>
          <a:p>
            <a:pPr>
              <a:buFont typeface="Arial" pitchFamily="34" charset="0"/>
              <a:buChar char="•"/>
            </a:pPr>
            <a:r>
              <a:rPr lang="es-MX" sz="2000" dirty="0" smtClean="0">
                <a:solidFill>
                  <a:schemeClr val="tx1"/>
                </a:solidFill>
              </a:rPr>
              <a:t>Cartulinas</a:t>
            </a:r>
          </a:p>
          <a:p>
            <a:pPr>
              <a:buFont typeface="Arial" pitchFamily="34" charset="0"/>
              <a:buChar char="•"/>
            </a:pPr>
            <a:r>
              <a:rPr lang="es-MX" sz="2000" dirty="0" smtClean="0">
                <a:solidFill>
                  <a:schemeClr val="tx1"/>
                </a:solidFill>
              </a:rPr>
              <a:t>Hojas blancas</a:t>
            </a:r>
          </a:p>
          <a:p>
            <a:pPr>
              <a:buFont typeface="Arial" pitchFamily="34" charset="0"/>
              <a:buChar char="•"/>
            </a:pPr>
            <a:r>
              <a:rPr lang="es-MX" sz="2000" dirty="0" smtClean="0">
                <a:solidFill>
                  <a:schemeClr val="tx1"/>
                </a:solidFill>
              </a:rPr>
              <a:t>Lápices de color</a:t>
            </a:r>
          </a:p>
          <a:p>
            <a:pPr>
              <a:buFont typeface="Arial" pitchFamily="34" charset="0"/>
              <a:buChar char="•"/>
            </a:pPr>
            <a:r>
              <a:rPr lang="es-MX" sz="2000" dirty="0" smtClean="0">
                <a:solidFill>
                  <a:schemeClr val="tx1"/>
                </a:solidFill>
              </a:rPr>
              <a:t>Marcadores</a:t>
            </a:r>
            <a:endParaRPr lang="es-MX" sz="2000" dirty="0">
              <a:solidFill>
                <a:schemeClr val="tx1"/>
              </a:solidFill>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435608" y="0"/>
            <a:ext cx="7498080" cy="857232"/>
          </a:xfrm>
        </p:spPr>
        <p:txBody>
          <a:bodyPr>
            <a:normAutofit/>
          </a:bodyPr>
          <a:lstStyle/>
          <a:p>
            <a:r>
              <a:rPr lang="es-MX" dirty="0" smtClean="0"/>
              <a:t>Procedimiento:</a:t>
            </a:r>
            <a:endParaRPr lang="es-MX" dirty="0"/>
          </a:p>
        </p:txBody>
      </p:sp>
      <p:sp>
        <p:nvSpPr>
          <p:cNvPr id="3" name="2 Marcador de contenido"/>
          <p:cNvSpPr>
            <a:spLocks noGrp="1"/>
          </p:cNvSpPr>
          <p:nvPr>
            <p:ph idx="1"/>
          </p:nvPr>
        </p:nvSpPr>
        <p:spPr>
          <a:xfrm>
            <a:off x="1214414" y="1071546"/>
            <a:ext cx="7719274" cy="5500726"/>
          </a:xfrm>
        </p:spPr>
        <p:txBody>
          <a:bodyPr>
            <a:normAutofit fontScale="70000" lnSpcReduction="20000"/>
          </a:bodyPr>
          <a:lstStyle/>
          <a:p>
            <a:pPr algn="just"/>
            <a:r>
              <a:rPr lang="es-MX" dirty="0" smtClean="0"/>
              <a:t>El facilitador se presenta y describe brevemente el trabajo que se quiere realizar con ese grupo y los temas a abordar.</a:t>
            </a:r>
          </a:p>
          <a:p>
            <a:pPr algn="just">
              <a:buNone/>
            </a:pPr>
            <a:endParaRPr lang="es-MX" sz="1600" dirty="0" smtClean="0"/>
          </a:p>
          <a:p>
            <a:pPr algn="just"/>
            <a:r>
              <a:rPr lang="es-MX" dirty="0" smtClean="0"/>
              <a:t>Se establecen normas para poder realizar de forma satisfactoria las sesiones. Para ello coloca la cartulina en una pared, le pide a los y las participantes que juntos van a establecer las normas pero pensando en </a:t>
            </a:r>
            <a:r>
              <a:rPr lang="es-MX" b="1" dirty="0" smtClean="0"/>
              <a:t>DEBERES Y DERECHOS. </a:t>
            </a:r>
            <a:r>
              <a:rPr lang="es-MX" dirty="0" smtClean="0"/>
              <a:t>Por ejemplo: tengo el derecho a que escuchen mi opinión y el deber de escuchar a los y las demás.</a:t>
            </a:r>
          </a:p>
          <a:p>
            <a:pPr algn="just">
              <a:buNone/>
            </a:pPr>
            <a:endParaRPr lang="es-MX" sz="1400" dirty="0" smtClean="0"/>
          </a:p>
          <a:p>
            <a:pPr algn="just"/>
            <a:r>
              <a:rPr lang="es-MX" dirty="0" smtClean="0"/>
              <a:t>Una vez hechas las normas, se realiza la presentación de los y las participantes (nombre-lugar de procedencia, al decir su nombre deben hacer un movimiento que los caracterice. Ejemplo. Mi nombre es Ana y junta sus manos.</a:t>
            </a:r>
          </a:p>
          <a:p>
            <a:pPr algn="just">
              <a:buNone/>
            </a:pPr>
            <a:endParaRPr lang="es-MX" sz="1600" dirty="0" smtClean="0"/>
          </a:p>
          <a:p>
            <a:pPr algn="just"/>
            <a:r>
              <a:rPr lang="es-MX" dirty="0" smtClean="0"/>
              <a:t>La persona que inició debe repetir el nombre y el movimiento de las personas que hablaron antes que él o ella y así hasta que a al último le corresponde decir todos los nombres y hacer los movimientos.</a:t>
            </a:r>
            <a:endParaRPr lang="es-MX"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435608" y="274638"/>
            <a:ext cx="7498080" cy="796908"/>
          </a:xfrm>
        </p:spPr>
        <p:txBody>
          <a:bodyPr/>
          <a:lstStyle/>
          <a:p>
            <a:r>
              <a:rPr lang="es-MX" dirty="0" smtClean="0"/>
              <a:t>Guía para el facilitador</a:t>
            </a:r>
            <a:endParaRPr lang="es-MX" dirty="0"/>
          </a:p>
        </p:txBody>
      </p:sp>
      <p:sp>
        <p:nvSpPr>
          <p:cNvPr id="3" name="2 Marcador de contenido"/>
          <p:cNvSpPr>
            <a:spLocks noGrp="1"/>
          </p:cNvSpPr>
          <p:nvPr>
            <p:ph idx="1"/>
          </p:nvPr>
        </p:nvSpPr>
        <p:spPr>
          <a:xfrm>
            <a:off x="1071538" y="1142984"/>
            <a:ext cx="7862150" cy="5500726"/>
          </a:xfrm>
        </p:spPr>
        <p:txBody>
          <a:bodyPr>
            <a:normAutofit/>
          </a:bodyPr>
          <a:lstStyle/>
          <a:p>
            <a:pPr algn="just"/>
            <a:r>
              <a:rPr lang="es-MX" sz="2400" dirty="0" smtClean="0"/>
              <a:t>En esta primera sesión crear un clima de confianza y apoyo entre los participantes.</a:t>
            </a:r>
          </a:p>
          <a:p>
            <a:pPr algn="just"/>
            <a:r>
              <a:rPr lang="es-MX" sz="2400" dirty="0" smtClean="0"/>
              <a:t>Debe comunicarse de forma clara,  respetuosa y enfática.</a:t>
            </a:r>
          </a:p>
          <a:p>
            <a:pPr algn="just"/>
            <a:r>
              <a:rPr lang="es-MX" sz="2400" dirty="0" smtClean="0"/>
              <a:t>Debe quedar claro que la experiencia que vana a iniciar tiene como objetivo fortalecerlos como personas, brindándoles estrategias para su autoconocimiento y superación personal.</a:t>
            </a:r>
          </a:p>
          <a:p>
            <a:pPr algn="just"/>
            <a:r>
              <a:rPr lang="es-MX" sz="2400" dirty="0" smtClean="0"/>
              <a:t>Explicar la duración de este proceso y los contenidos.</a:t>
            </a:r>
          </a:p>
          <a:p>
            <a:pPr algn="just"/>
            <a:r>
              <a:rPr lang="es-MX" sz="2400" dirty="0" smtClean="0"/>
              <a:t>En las normas es importante rescatar la confidencialidad, el respeto, la puntualidad y asistencia a las sesiones.</a:t>
            </a:r>
            <a:endParaRPr lang="es-MX" sz="2400"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pPr algn="ctr"/>
            <a:r>
              <a:rPr lang="es-MX" dirty="0" smtClean="0"/>
              <a:t>Autoestima</a:t>
            </a:r>
            <a:br>
              <a:rPr lang="es-MX" dirty="0" smtClean="0"/>
            </a:br>
            <a:r>
              <a:rPr lang="es-MX" dirty="0" smtClean="0"/>
              <a:t>Sesión 2</a:t>
            </a:r>
            <a:endParaRPr lang="es-MX" dirty="0"/>
          </a:p>
        </p:txBody>
      </p:sp>
      <p:sp>
        <p:nvSpPr>
          <p:cNvPr id="3" name="2 Marcador de contenido"/>
          <p:cNvSpPr>
            <a:spLocks noGrp="1"/>
          </p:cNvSpPr>
          <p:nvPr>
            <p:ph idx="1"/>
          </p:nvPr>
        </p:nvSpPr>
        <p:spPr>
          <a:xfrm>
            <a:off x="1214414" y="1447800"/>
            <a:ext cx="7719274" cy="5124472"/>
          </a:xfrm>
        </p:spPr>
        <p:txBody>
          <a:bodyPr/>
          <a:lstStyle/>
          <a:p>
            <a:r>
              <a:rPr lang="es-MX" dirty="0" smtClean="0"/>
              <a:t>Actividad: Lluvia de ideas.</a:t>
            </a:r>
            <a:endParaRPr lang="es-MX" dirty="0"/>
          </a:p>
        </p:txBody>
      </p:sp>
      <p:sp>
        <p:nvSpPr>
          <p:cNvPr id="4" name="3 Esquina doblada"/>
          <p:cNvSpPr/>
          <p:nvPr/>
        </p:nvSpPr>
        <p:spPr>
          <a:xfrm>
            <a:off x="1643042" y="2857496"/>
            <a:ext cx="2643206" cy="2714644"/>
          </a:xfrm>
          <a:prstGeom prst="foldedCorner">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27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s-MX" sz="2000" dirty="0" smtClean="0">
              <a:solidFill>
                <a:schemeClr val="tx1"/>
              </a:solidFill>
            </a:endParaRPr>
          </a:p>
          <a:p>
            <a:r>
              <a:rPr lang="es-MX" sz="2000" dirty="0" smtClean="0">
                <a:solidFill>
                  <a:schemeClr val="tx1"/>
                </a:solidFill>
              </a:rPr>
              <a:t>Objetivo: </a:t>
            </a:r>
          </a:p>
          <a:p>
            <a:endParaRPr lang="es-MX" sz="2000" dirty="0" smtClean="0">
              <a:solidFill>
                <a:schemeClr val="tx1"/>
              </a:solidFill>
            </a:endParaRPr>
          </a:p>
          <a:p>
            <a:r>
              <a:rPr lang="es-MX" sz="2000" dirty="0" smtClean="0">
                <a:solidFill>
                  <a:schemeClr val="tx1"/>
                </a:solidFill>
              </a:rPr>
              <a:t>Que los y las participantes reconozcan el concepto de autoestima y sus componentes.</a:t>
            </a:r>
            <a:endParaRPr lang="es-MX" sz="2000" dirty="0">
              <a:solidFill>
                <a:schemeClr val="tx1"/>
              </a:solidFill>
            </a:endParaRPr>
          </a:p>
        </p:txBody>
      </p:sp>
      <p:sp>
        <p:nvSpPr>
          <p:cNvPr id="5" name="4 Esquina doblada"/>
          <p:cNvSpPr/>
          <p:nvPr/>
        </p:nvSpPr>
        <p:spPr>
          <a:xfrm>
            <a:off x="5500694" y="2928934"/>
            <a:ext cx="2643206" cy="2714644"/>
          </a:xfrm>
          <a:prstGeom prst="foldedCorner">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27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MX" sz="2000" dirty="0" smtClean="0">
                <a:solidFill>
                  <a:schemeClr val="tx1"/>
                </a:solidFill>
              </a:rPr>
              <a:t>Materiales: </a:t>
            </a:r>
          </a:p>
          <a:p>
            <a:endParaRPr lang="es-MX" sz="2000" dirty="0" smtClean="0">
              <a:solidFill>
                <a:schemeClr val="tx1"/>
              </a:solidFill>
            </a:endParaRPr>
          </a:p>
          <a:p>
            <a:pPr>
              <a:buFont typeface="Arial" pitchFamily="34" charset="0"/>
              <a:buChar char="•"/>
            </a:pPr>
            <a:r>
              <a:rPr lang="es-MX" sz="2000" dirty="0" smtClean="0">
                <a:solidFill>
                  <a:schemeClr val="tx1"/>
                </a:solidFill>
              </a:rPr>
              <a:t>Cartulina</a:t>
            </a:r>
          </a:p>
          <a:p>
            <a:pPr>
              <a:buFont typeface="Arial" pitchFamily="34" charset="0"/>
              <a:buChar char="•"/>
            </a:pPr>
            <a:r>
              <a:rPr lang="es-MX" sz="2000" dirty="0" smtClean="0">
                <a:solidFill>
                  <a:schemeClr val="tx1"/>
                </a:solidFill>
              </a:rPr>
              <a:t>Marcadores</a:t>
            </a:r>
          </a:p>
          <a:p>
            <a:pPr>
              <a:buFont typeface="Arial" pitchFamily="34" charset="0"/>
              <a:buChar char="•"/>
            </a:pPr>
            <a:r>
              <a:rPr lang="es-MX" sz="2000" dirty="0" err="1" smtClean="0">
                <a:solidFill>
                  <a:schemeClr val="tx1"/>
                </a:solidFill>
              </a:rPr>
              <a:t>Maskin</a:t>
            </a:r>
            <a:r>
              <a:rPr lang="es-MX" sz="2000" dirty="0" smtClean="0">
                <a:solidFill>
                  <a:schemeClr val="tx1"/>
                </a:solidFill>
              </a:rPr>
              <a:t> Tape</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428728" y="0"/>
            <a:ext cx="7498080" cy="785794"/>
          </a:xfrm>
        </p:spPr>
        <p:txBody>
          <a:bodyPr/>
          <a:lstStyle/>
          <a:p>
            <a:r>
              <a:rPr lang="es-MX" dirty="0" smtClean="0"/>
              <a:t>Procedimiento:</a:t>
            </a:r>
            <a:endParaRPr lang="es-MX" dirty="0"/>
          </a:p>
        </p:txBody>
      </p:sp>
      <p:sp>
        <p:nvSpPr>
          <p:cNvPr id="3" name="2 Marcador de contenido"/>
          <p:cNvSpPr>
            <a:spLocks noGrp="1"/>
          </p:cNvSpPr>
          <p:nvPr>
            <p:ph idx="1"/>
          </p:nvPr>
        </p:nvSpPr>
        <p:spPr>
          <a:xfrm>
            <a:off x="1142976" y="1071546"/>
            <a:ext cx="7790712" cy="5500726"/>
          </a:xfrm>
        </p:spPr>
        <p:txBody>
          <a:bodyPr>
            <a:noAutofit/>
          </a:bodyPr>
          <a:lstStyle/>
          <a:p>
            <a:pPr marL="596646" indent="-514350" algn="just">
              <a:buFont typeface="+mj-lt"/>
              <a:buAutoNum type="arabicPeriod"/>
            </a:pPr>
            <a:r>
              <a:rPr lang="es-MX" sz="2400" dirty="0" smtClean="0"/>
              <a:t>Se coloca en una pared una cartulina con el título </a:t>
            </a:r>
            <a:r>
              <a:rPr lang="es-MX" sz="2400" b="1" dirty="0" smtClean="0"/>
              <a:t>AUTOESTIMA.</a:t>
            </a:r>
          </a:p>
          <a:p>
            <a:pPr marL="596646" indent="-514350" algn="just">
              <a:buFont typeface="+mj-lt"/>
              <a:buAutoNum type="arabicPeriod"/>
            </a:pPr>
            <a:r>
              <a:rPr lang="es-MX" sz="2400" dirty="0" smtClean="0"/>
              <a:t>El o la facilitadora pregunta a los y las participantes si han escuchado antes esa palabra y qué significa.</a:t>
            </a:r>
          </a:p>
          <a:p>
            <a:pPr marL="596646" indent="-514350" algn="just">
              <a:buFont typeface="+mj-lt"/>
              <a:buAutoNum type="arabicPeriod"/>
            </a:pPr>
            <a:r>
              <a:rPr lang="es-MX" sz="2400" dirty="0" smtClean="0"/>
              <a:t>Las ideas que se expresan son escritas en la cartulina, una a una.</a:t>
            </a:r>
          </a:p>
          <a:p>
            <a:pPr marL="596646" indent="-514350" algn="just">
              <a:buFont typeface="+mj-lt"/>
              <a:buAutoNum type="arabicPeriod"/>
            </a:pPr>
            <a:r>
              <a:rPr lang="es-MX" sz="2400" dirty="0" smtClean="0"/>
              <a:t>Con la ayuda de los y las participantes se elaborará un concepto final.</a:t>
            </a:r>
          </a:p>
          <a:p>
            <a:pPr marL="596646" indent="-514350" algn="just">
              <a:buFont typeface="+mj-lt"/>
              <a:buAutoNum type="arabicPeriod"/>
            </a:pPr>
            <a:r>
              <a:rPr lang="es-MX" sz="2400" dirty="0" smtClean="0"/>
              <a:t>Luego se les pregunta por cuándo y cómo se forma la autoestima en las personas.</a:t>
            </a:r>
          </a:p>
          <a:p>
            <a:pPr marL="596646" indent="-514350" algn="just">
              <a:buFont typeface="+mj-lt"/>
              <a:buAutoNum type="arabicPeriod"/>
            </a:pPr>
            <a:r>
              <a:rPr lang="es-MX" sz="2400" dirty="0" smtClean="0"/>
              <a:t>Se realiza un resumen de las conclusiones a las que llegó el grupo.</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5778" name="Picture 2" descr="http://image.banco-de-imagenes-gente.com/em_w/03/07/88/649-03078811w.jpg"/>
          <p:cNvPicPr>
            <a:picLocks noChangeAspect="1" noChangeArrowheads="1"/>
          </p:cNvPicPr>
          <p:nvPr/>
        </p:nvPicPr>
        <p:blipFill>
          <a:blip r:embed="rId3" cstate="print"/>
          <a:srcRect/>
          <a:stretch>
            <a:fillRect/>
          </a:stretch>
        </p:blipFill>
        <p:spPr bwMode="auto">
          <a:xfrm>
            <a:off x="6875228" y="5300675"/>
            <a:ext cx="2340242" cy="1557325"/>
          </a:xfrm>
          <a:prstGeom prst="rect">
            <a:avLst/>
          </a:prstGeom>
          <a:noFill/>
        </p:spPr>
      </p:pic>
      <p:sp>
        <p:nvSpPr>
          <p:cNvPr id="2" name="1 Título"/>
          <p:cNvSpPr>
            <a:spLocks noGrp="1"/>
          </p:cNvSpPr>
          <p:nvPr>
            <p:ph type="title"/>
          </p:nvPr>
        </p:nvSpPr>
        <p:spPr>
          <a:xfrm>
            <a:off x="1071538" y="0"/>
            <a:ext cx="7790712" cy="868346"/>
          </a:xfrm>
        </p:spPr>
        <p:txBody>
          <a:bodyPr/>
          <a:lstStyle/>
          <a:p>
            <a:r>
              <a:rPr lang="es-MX" dirty="0" smtClean="0"/>
              <a:t>Guía para el facilitador:</a:t>
            </a:r>
            <a:endParaRPr lang="es-MX" dirty="0"/>
          </a:p>
        </p:txBody>
      </p:sp>
      <p:sp>
        <p:nvSpPr>
          <p:cNvPr id="3" name="2 Marcador de contenido"/>
          <p:cNvSpPr>
            <a:spLocks noGrp="1"/>
          </p:cNvSpPr>
          <p:nvPr>
            <p:ph idx="1"/>
          </p:nvPr>
        </p:nvSpPr>
        <p:spPr>
          <a:xfrm>
            <a:off x="1000100" y="1071546"/>
            <a:ext cx="6643734" cy="5786454"/>
          </a:xfrm>
        </p:spPr>
        <p:txBody>
          <a:bodyPr>
            <a:normAutofit/>
          </a:bodyPr>
          <a:lstStyle/>
          <a:p>
            <a:r>
              <a:rPr lang="es-MX" sz="2400" dirty="0" smtClean="0"/>
              <a:t>Clarificar el concepto de autoestima y los factores que influyen en ella.</a:t>
            </a:r>
          </a:p>
          <a:p>
            <a:r>
              <a:rPr lang="es-MX" sz="2400" dirty="0" smtClean="0"/>
              <a:t>Saber reflejar sentimientos, confrontar y dar fundamento a las conclusiones.</a:t>
            </a:r>
          </a:p>
          <a:p>
            <a:r>
              <a:rPr lang="es-MX" sz="2400" dirty="0" smtClean="0"/>
              <a:t>Aclarar: el componente personal que se refiere a lo que nosotros pensamos de nosotros mismos y el componente grupal de la autoestima, influencia de familia, amigos, y personas significativas.</a:t>
            </a:r>
          </a:p>
          <a:p>
            <a:r>
              <a:rPr lang="es-MX" sz="2400" dirty="0" smtClean="0"/>
              <a:t>Recatar que </a:t>
            </a:r>
            <a:r>
              <a:rPr lang="es-MX" sz="2400" b="1" dirty="0" smtClean="0"/>
              <a:t>para amarnos a nosotros mismos necesitamos conocernos.</a:t>
            </a:r>
          </a:p>
          <a:p>
            <a:r>
              <a:rPr lang="es-MX" sz="2400" dirty="0" smtClean="0"/>
              <a:t>Rescatar características de una persona con autoestima alta y las estrategias para mejorarlas</a:t>
            </a:r>
            <a:r>
              <a:rPr lang="es-MX" sz="2800" dirty="0" smtClean="0"/>
              <a:t>.</a:t>
            </a:r>
          </a:p>
          <a:p>
            <a:endParaRPr lang="es-MX" dirty="0"/>
          </a:p>
        </p:txBody>
      </p:sp>
      <p:sp>
        <p:nvSpPr>
          <p:cNvPr id="10" name="9 Llamada ovalada"/>
          <p:cNvSpPr/>
          <p:nvPr/>
        </p:nvSpPr>
        <p:spPr>
          <a:xfrm>
            <a:off x="7072330" y="4214818"/>
            <a:ext cx="2071670" cy="928694"/>
          </a:xfrm>
          <a:prstGeom prst="wedgeEllipseCallout">
            <a:avLst>
              <a:gd name="adj1" fmla="val 2441"/>
              <a:gd name="adj2" fmla="val 76081"/>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MX" dirty="0" smtClean="0">
                <a:solidFill>
                  <a:schemeClr val="tx1"/>
                </a:solidFill>
              </a:rPr>
              <a:t>¿Autoestima?</a:t>
            </a:r>
            <a:endParaRPr lang="es-MX" dirty="0">
              <a:solidFill>
                <a:schemeClr val="tx1"/>
              </a:solidFill>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MX" dirty="0" smtClean="0"/>
              <a:t>Autoestima </a:t>
            </a:r>
            <a:endParaRPr lang="es-MX" dirty="0"/>
          </a:p>
        </p:txBody>
      </p:sp>
      <p:sp>
        <p:nvSpPr>
          <p:cNvPr id="3" name="2 Marcador de contenido"/>
          <p:cNvSpPr>
            <a:spLocks noGrp="1"/>
          </p:cNvSpPr>
          <p:nvPr>
            <p:ph idx="1"/>
          </p:nvPr>
        </p:nvSpPr>
        <p:spPr>
          <a:xfrm>
            <a:off x="914400" y="1928802"/>
            <a:ext cx="8229600" cy="4357718"/>
          </a:xfrm>
        </p:spPr>
        <p:txBody>
          <a:bodyPr/>
          <a:lstStyle/>
          <a:p>
            <a:pPr indent="12700" algn="just">
              <a:buNone/>
            </a:pPr>
            <a:r>
              <a:rPr lang="es-MX" sz="2800" i="1" dirty="0" smtClean="0"/>
              <a:t>Esta palabra Autoestima tiene que ver con el valor o el amor que nos tenemos a nosotros (as) mismos  (as), es la capacidad de la persona para valorar su “yo”, es tratarse con dignidad, amor realidad (Mezerville:1993</a:t>
            </a:r>
            <a:r>
              <a:rPr lang="es-MX" i="1" dirty="0" smtClean="0"/>
              <a:t>)</a:t>
            </a:r>
            <a:endParaRPr lang="es-MX" i="1" dirty="0"/>
          </a:p>
        </p:txBody>
      </p:sp>
      <p:pic>
        <p:nvPicPr>
          <p:cNvPr id="110594" name="Picture 2" descr="http://blogs.elcomercio.pe/sanobocado/AdultoMayor.jpg"/>
          <p:cNvPicPr>
            <a:picLocks noChangeAspect="1" noChangeArrowheads="1"/>
          </p:cNvPicPr>
          <p:nvPr/>
        </p:nvPicPr>
        <p:blipFill>
          <a:blip r:embed="rId3" cstate="print"/>
          <a:srcRect/>
          <a:stretch>
            <a:fillRect/>
          </a:stretch>
        </p:blipFill>
        <p:spPr bwMode="auto">
          <a:xfrm>
            <a:off x="4786314" y="3857628"/>
            <a:ext cx="3929058" cy="2635743"/>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pPr algn="ctr"/>
            <a:r>
              <a:rPr lang="es-MX" dirty="0" smtClean="0"/>
              <a:t>Autoestima</a:t>
            </a:r>
            <a:br>
              <a:rPr lang="es-MX" dirty="0" smtClean="0"/>
            </a:br>
            <a:r>
              <a:rPr lang="es-MX" dirty="0" smtClean="0"/>
              <a:t>Sesión 3</a:t>
            </a:r>
            <a:endParaRPr lang="es-MX" dirty="0"/>
          </a:p>
        </p:txBody>
      </p:sp>
      <p:sp>
        <p:nvSpPr>
          <p:cNvPr id="3" name="2 Marcador de contenido"/>
          <p:cNvSpPr>
            <a:spLocks noGrp="1"/>
          </p:cNvSpPr>
          <p:nvPr>
            <p:ph idx="1"/>
          </p:nvPr>
        </p:nvSpPr>
        <p:spPr>
          <a:xfrm>
            <a:off x="1214414" y="1447800"/>
            <a:ext cx="7719274" cy="4800600"/>
          </a:xfrm>
        </p:spPr>
        <p:txBody>
          <a:bodyPr/>
          <a:lstStyle/>
          <a:p>
            <a:r>
              <a:rPr lang="es-MX" dirty="0" smtClean="0"/>
              <a:t>Actividad: Mi escudo personal</a:t>
            </a:r>
          </a:p>
          <a:p>
            <a:endParaRPr lang="es-MX" dirty="0" smtClean="0"/>
          </a:p>
          <a:p>
            <a:pPr>
              <a:buNone/>
            </a:pPr>
            <a:endParaRPr lang="es-MX" dirty="0"/>
          </a:p>
        </p:txBody>
      </p:sp>
      <p:sp>
        <p:nvSpPr>
          <p:cNvPr id="4" name="3 Esquina doblada"/>
          <p:cNvSpPr/>
          <p:nvPr/>
        </p:nvSpPr>
        <p:spPr>
          <a:xfrm>
            <a:off x="1643042" y="2857496"/>
            <a:ext cx="2643206" cy="2714644"/>
          </a:xfrm>
          <a:prstGeom prst="foldedCorner">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27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s-MX" sz="2000" dirty="0" smtClean="0">
              <a:solidFill>
                <a:schemeClr val="tx1"/>
              </a:solidFill>
            </a:endParaRPr>
          </a:p>
          <a:p>
            <a:r>
              <a:rPr lang="es-MX" sz="2000" dirty="0" smtClean="0">
                <a:solidFill>
                  <a:schemeClr val="tx1"/>
                </a:solidFill>
              </a:rPr>
              <a:t>Objetivo: </a:t>
            </a:r>
          </a:p>
          <a:p>
            <a:endParaRPr lang="es-MX" sz="2000" dirty="0" smtClean="0">
              <a:solidFill>
                <a:schemeClr val="tx1"/>
              </a:solidFill>
            </a:endParaRPr>
          </a:p>
          <a:p>
            <a:r>
              <a:rPr lang="es-MX" sz="2000" dirty="0" smtClean="0">
                <a:solidFill>
                  <a:schemeClr val="tx1"/>
                </a:solidFill>
              </a:rPr>
              <a:t>Favorecer en el y la participante el reconocimiento de las características propias con el fin de fortalecer su autoestima.</a:t>
            </a:r>
          </a:p>
        </p:txBody>
      </p:sp>
      <p:sp>
        <p:nvSpPr>
          <p:cNvPr id="5" name="4 Esquina doblada"/>
          <p:cNvSpPr/>
          <p:nvPr/>
        </p:nvSpPr>
        <p:spPr>
          <a:xfrm>
            <a:off x="5500694" y="2857496"/>
            <a:ext cx="2643206" cy="2714644"/>
          </a:xfrm>
          <a:prstGeom prst="foldedCorner">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27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s-MX" sz="2000" dirty="0" smtClean="0">
              <a:solidFill>
                <a:schemeClr val="tx1"/>
              </a:solidFill>
            </a:endParaRPr>
          </a:p>
          <a:p>
            <a:r>
              <a:rPr lang="es-MX" sz="2000" dirty="0" smtClean="0">
                <a:solidFill>
                  <a:schemeClr val="tx1"/>
                </a:solidFill>
              </a:rPr>
              <a:t>Materiales: </a:t>
            </a:r>
          </a:p>
          <a:p>
            <a:endParaRPr lang="es-MX" sz="2000" dirty="0" smtClean="0">
              <a:solidFill>
                <a:schemeClr val="tx1"/>
              </a:solidFill>
            </a:endParaRPr>
          </a:p>
          <a:p>
            <a:pPr>
              <a:buFont typeface="Arial" pitchFamily="34" charset="0"/>
              <a:buChar char="•"/>
            </a:pPr>
            <a:r>
              <a:rPr lang="es-MX" sz="2000" dirty="0" smtClean="0">
                <a:solidFill>
                  <a:schemeClr val="tx1"/>
                </a:solidFill>
              </a:rPr>
              <a:t>Sobres Grandes</a:t>
            </a:r>
          </a:p>
          <a:p>
            <a:pPr>
              <a:buFont typeface="Arial" pitchFamily="34" charset="0"/>
              <a:buChar char="•"/>
            </a:pPr>
            <a:r>
              <a:rPr lang="es-MX" sz="2000" dirty="0" smtClean="0">
                <a:solidFill>
                  <a:schemeClr val="tx1"/>
                </a:solidFill>
              </a:rPr>
              <a:t>Lápices de escribir </a:t>
            </a:r>
          </a:p>
          <a:p>
            <a:pPr>
              <a:buFont typeface="Arial" pitchFamily="34" charset="0"/>
              <a:buChar char="•"/>
            </a:pPr>
            <a:r>
              <a:rPr lang="es-MX" sz="2000" dirty="0" smtClean="0">
                <a:solidFill>
                  <a:schemeClr val="tx1"/>
                </a:solidFill>
              </a:rPr>
              <a:t>Lápices de color</a:t>
            </a:r>
          </a:p>
          <a:p>
            <a:pPr>
              <a:buFont typeface="Arial" pitchFamily="34" charset="0"/>
              <a:buChar char="•"/>
            </a:pPr>
            <a:r>
              <a:rPr lang="es-MX" sz="2000" dirty="0" smtClean="0">
                <a:solidFill>
                  <a:schemeClr val="tx1"/>
                </a:solidFill>
              </a:rPr>
              <a:t>Hojas blancas </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428728" y="0"/>
            <a:ext cx="7498080" cy="857232"/>
          </a:xfrm>
        </p:spPr>
        <p:txBody>
          <a:bodyPr/>
          <a:lstStyle/>
          <a:p>
            <a:r>
              <a:rPr lang="es-MX" dirty="0" smtClean="0"/>
              <a:t>Procedimiento:</a:t>
            </a:r>
            <a:endParaRPr lang="es-MX" dirty="0"/>
          </a:p>
        </p:txBody>
      </p:sp>
      <p:sp>
        <p:nvSpPr>
          <p:cNvPr id="3" name="2 Marcador de contenido"/>
          <p:cNvSpPr>
            <a:spLocks noGrp="1"/>
          </p:cNvSpPr>
          <p:nvPr>
            <p:ph idx="1"/>
          </p:nvPr>
        </p:nvSpPr>
        <p:spPr>
          <a:xfrm>
            <a:off x="928662" y="928670"/>
            <a:ext cx="8005026" cy="5572164"/>
          </a:xfrm>
        </p:spPr>
        <p:txBody>
          <a:bodyPr>
            <a:noAutofit/>
          </a:bodyPr>
          <a:lstStyle/>
          <a:p>
            <a:pPr marL="596646" indent="-514350">
              <a:buFont typeface="+mj-lt"/>
              <a:buAutoNum type="arabicPeriod"/>
            </a:pPr>
            <a:r>
              <a:rPr lang="es-MX" sz="2600" dirty="0" smtClean="0"/>
              <a:t>Se le entrega a cada participante un sobre grande blanco y se pide que dibuje en él, un símbolo, una cosa o un animal con el cual ellos y ellas se identifiquen, es decir un escudo que los representen, que pueda expresar </a:t>
            </a:r>
            <a:r>
              <a:rPr lang="es-MX" sz="2600" b="1" dirty="0" smtClean="0"/>
              <a:t>Así soy yo</a:t>
            </a:r>
            <a:r>
              <a:rPr lang="es-MX" sz="2600" dirty="0" smtClean="0"/>
              <a:t>. </a:t>
            </a:r>
          </a:p>
          <a:p>
            <a:pPr marL="596646" indent="-514350">
              <a:buFont typeface="+mj-lt"/>
              <a:buAutoNum type="arabicPeriod"/>
            </a:pPr>
            <a:r>
              <a:rPr lang="es-MX" sz="2600" dirty="0" smtClean="0"/>
              <a:t>Luego se les entrega tres papelitos, en ellos deben escribir tres sentimientos que ellos se permiten expresar a los demás.</a:t>
            </a:r>
          </a:p>
        </p:txBody>
      </p:sp>
      <p:pic>
        <p:nvPicPr>
          <p:cNvPr id="50178" name="Picture 2" descr="http://img1.mlstatic.com/s_MLV_v_O_f_31076341_8999.jpg?nocache=nocache"/>
          <p:cNvPicPr>
            <a:picLocks noChangeAspect="1" noChangeArrowheads="1"/>
          </p:cNvPicPr>
          <p:nvPr/>
        </p:nvPicPr>
        <p:blipFill>
          <a:blip r:embed="rId3" cstate="print"/>
          <a:srcRect/>
          <a:stretch>
            <a:fillRect/>
          </a:stretch>
        </p:blipFill>
        <p:spPr bwMode="auto">
          <a:xfrm>
            <a:off x="1357290" y="4214818"/>
            <a:ext cx="2381250" cy="2381250"/>
          </a:xfrm>
          <a:prstGeom prst="rect">
            <a:avLst/>
          </a:prstGeom>
          <a:noFill/>
        </p:spPr>
      </p:pic>
      <p:pic>
        <p:nvPicPr>
          <p:cNvPr id="50180" name="Picture 4" descr="http://www.papelesprimavera.com/primavera_cs/images/product/linea_oficina/carpeta_blanca_grande.jpg"/>
          <p:cNvPicPr>
            <a:picLocks noChangeAspect="1" noChangeArrowheads="1"/>
          </p:cNvPicPr>
          <p:nvPr/>
        </p:nvPicPr>
        <p:blipFill>
          <a:blip r:embed="rId4" cstate="print"/>
          <a:srcRect/>
          <a:stretch>
            <a:fillRect/>
          </a:stretch>
        </p:blipFill>
        <p:spPr bwMode="auto">
          <a:xfrm rot="703999">
            <a:off x="5394023" y="4054921"/>
            <a:ext cx="1794766" cy="2648258"/>
          </a:xfrm>
          <a:prstGeom prst="rect">
            <a:avLst/>
          </a:prstGeom>
          <a:noFill/>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a:xfrm>
            <a:off x="1071538" y="285728"/>
            <a:ext cx="7862150" cy="5962672"/>
          </a:xfrm>
        </p:spPr>
        <p:txBody>
          <a:bodyPr>
            <a:normAutofit/>
          </a:bodyPr>
          <a:lstStyle/>
          <a:p>
            <a:pPr marL="90488" indent="-63500" algn="just">
              <a:buNone/>
            </a:pPr>
            <a:r>
              <a:rPr lang="es-MX" sz="2600" dirty="0" smtClean="0">
                <a:solidFill>
                  <a:srgbClr val="E35C06"/>
                </a:solidFill>
              </a:rPr>
              <a:t>3.</a:t>
            </a:r>
            <a:r>
              <a:rPr lang="es-MX" sz="2600" dirty="0" smtClean="0"/>
              <a:t>Se les entrega dos papelitos más, en ellos deben escribir dos sentimientos que ellos no desean que los demás conozcan, es decir aquellos que preferimos dejarnos sólo para nosotros. Estos papelitos son guardados dentro del sobre.</a:t>
            </a:r>
          </a:p>
          <a:p>
            <a:pPr marL="90488" indent="-63500" algn="just">
              <a:buNone/>
            </a:pPr>
            <a:r>
              <a:rPr lang="es-MX" sz="2600" dirty="0" smtClean="0">
                <a:solidFill>
                  <a:srgbClr val="E35C06"/>
                </a:solidFill>
              </a:rPr>
              <a:t>4.</a:t>
            </a:r>
            <a:r>
              <a:rPr lang="es-MX" sz="2600" dirty="0" smtClean="0"/>
              <a:t>Luego se forma el grupo y se les pide que comenten el significado de su dibujo.</a:t>
            </a:r>
          </a:p>
          <a:p>
            <a:pPr marL="90488" indent="-63500" algn="just">
              <a:buNone/>
            </a:pPr>
            <a:r>
              <a:rPr lang="es-MX" sz="2600" dirty="0" smtClean="0">
                <a:solidFill>
                  <a:srgbClr val="E35C06"/>
                </a:solidFill>
              </a:rPr>
              <a:t>5.</a:t>
            </a:r>
            <a:r>
              <a:rPr lang="es-MX" sz="2600" dirty="0" smtClean="0"/>
              <a:t>Como próximo paso está la plenaria.</a:t>
            </a:r>
          </a:p>
          <a:p>
            <a:pPr>
              <a:buNone/>
            </a:pPr>
            <a:endParaRPr lang="es-MX"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071538" y="0"/>
            <a:ext cx="7855270" cy="725470"/>
          </a:xfrm>
        </p:spPr>
        <p:txBody>
          <a:bodyPr>
            <a:normAutofit fontScale="90000"/>
          </a:bodyPr>
          <a:lstStyle/>
          <a:p>
            <a:r>
              <a:rPr lang="es-MX" dirty="0" smtClean="0"/>
              <a:t>Guía para el facilitador:</a:t>
            </a:r>
            <a:endParaRPr lang="es-MX" dirty="0"/>
          </a:p>
        </p:txBody>
      </p:sp>
      <p:sp>
        <p:nvSpPr>
          <p:cNvPr id="3" name="2 Marcador de contenido"/>
          <p:cNvSpPr>
            <a:spLocks noGrp="1"/>
          </p:cNvSpPr>
          <p:nvPr>
            <p:ph idx="1"/>
          </p:nvPr>
        </p:nvSpPr>
        <p:spPr>
          <a:xfrm>
            <a:off x="1071538" y="1000108"/>
            <a:ext cx="7862150" cy="5500726"/>
          </a:xfrm>
        </p:spPr>
        <p:txBody>
          <a:bodyPr>
            <a:normAutofit/>
          </a:bodyPr>
          <a:lstStyle/>
          <a:p>
            <a:pPr algn="just"/>
            <a:r>
              <a:rPr lang="es-MX" sz="2600" dirty="0" smtClean="0"/>
              <a:t>Ayudar para que se cuestionen sobre sus gustos, emociones, actividades que realizan, esto para que así puedan reconocerse así mismos y logren plasmarlo en un dibujo.</a:t>
            </a:r>
          </a:p>
          <a:p>
            <a:pPr algn="just">
              <a:buNone/>
            </a:pPr>
            <a:endParaRPr lang="es-MX" sz="2000" dirty="0" smtClean="0"/>
          </a:p>
          <a:p>
            <a:pPr algn="just"/>
            <a:r>
              <a:rPr lang="es-MX" sz="2600" dirty="0" smtClean="0"/>
              <a:t>Los sentimientos que escribieron en las hojas de papel serán expresados en forma verbal  por la propia iniciativa de los participantes.</a:t>
            </a:r>
          </a:p>
          <a:p>
            <a:pPr algn="just">
              <a:buNone/>
            </a:pPr>
            <a:endParaRPr lang="es-MX" sz="2400" dirty="0" smtClean="0"/>
          </a:p>
          <a:p>
            <a:pPr algn="just"/>
            <a:r>
              <a:rPr lang="es-MX" sz="2600" dirty="0" smtClean="0"/>
              <a:t>Utilizar la siguiente guía de preguntas:</a:t>
            </a:r>
          </a:p>
          <a:p>
            <a:pPr algn="just">
              <a:buNone/>
            </a:pPr>
            <a:r>
              <a:rPr lang="es-MX" sz="2600" dirty="0" smtClean="0"/>
              <a:t>	¿Cómo se sintieron? ¿Qué emociones les produjo este ejercicio?   </a:t>
            </a:r>
            <a:endParaRPr lang="es-MX" sz="2600"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pPr algn="ctr"/>
            <a:r>
              <a:rPr lang="es-MX" dirty="0" smtClean="0"/>
              <a:t>Autoestima</a:t>
            </a:r>
            <a:br>
              <a:rPr lang="es-MX" dirty="0" smtClean="0"/>
            </a:br>
            <a:r>
              <a:rPr lang="es-MX" dirty="0" smtClean="0"/>
              <a:t>Sesión 4</a:t>
            </a:r>
            <a:endParaRPr lang="es-MX" dirty="0"/>
          </a:p>
        </p:txBody>
      </p:sp>
      <p:sp>
        <p:nvSpPr>
          <p:cNvPr id="3" name="2 Marcador de contenido"/>
          <p:cNvSpPr>
            <a:spLocks noGrp="1"/>
          </p:cNvSpPr>
          <p:nvPr>
            <p:ph idx="1"/>
          </p:nvPr>
        </p:nvSpPr>
        <p:spPr>
          <a:xfrm>
            <a:off x="1142976" y="1447800"/>
            <a:ext cx="7790712" cy="4800600"/>
          </a:xfrm>
        </p:spPr>
        <p:txBody>
          <a:bodyPr/>
          <a:lstStyle/>
          <a:p>
            <a:r>
              <a:rPr lang="es-MX" dirty="0" smtClean="0"/>
              <a:t>Actividad:  Reconociéndome</a:t>
            </a:r>
          </a:p>
          <a:p>
            <a:endParaRPr lang="es-MX" dirty="0" smtClean="0"/>
          </a:p>
          <a:p>
            <a:pPr>
              <a:buNone/>
            </a:pPr>
            <a:endParaRPr lang="es-MX" dirty="0" smtClean="0"/>
          </a:p>
          <a:p>
            <a:pPr>
              <a:buNone/>
            </a:pPr>
            <a:endParaRPr lang="es-MX" dirty="0"/>
          </a:p>
        </p:txBody>
      </p:sp>
      <p:sp>
        <p:nvSpPr>
          <p:cNvPr id="4" name="3 Esquina doblada"/>
          <p:cNvSpPr/>
          <p:nvPr/>
        </p:nvSpPr>
        <p:spPr>
          <a:xfrm>
            <a:off x="1643042" y="2857496"/>
            <a:ext cx="2643206" cy="2714644"/>
          </a:xfrm>
          <a:prstGeom prst="foldedCorner">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27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s-MX" sz="2000" dirty="0" smtClean="0">
              <a:solidFill>
                <a:schemeClr val="tx1"/>
              </a:solidFill>
            </a:endParaRPr>
          </a:p>
          <a:p>
            <a:r>
              <a:rPr lang="es-MX" sz="2000" dirty="0" smtClean="0">
                <a:solidFill>
                  <a:schemeClr val="tx1"/>
                </a:solidFill>
              </a:rPr>
              <a:t>Objetivo:</a:t>
            </a:r>
          </a:p>
          <a:p>
            <a:endParaRPr lang="es-MX" sz="2000" dirty="0" smtClean="0">
              <a:solidFill>
                <a:schemeClr val="tx1"/>
              </a:solidFill>
            </a:endParaRPr>
          </a:p>
          <a:p>
            <a:r>
              <a:rPr lang="es-MX" sz="2000" dirty="0" smtClean="0">
                <a:solidFill>
                  <a:schemeClr val="tx1"/>
                </a:solidFill>
              </a:rPr>
              <a:t>Favorecer en el y la participante el reconocimiento de las características  propias para su auto aceptación.</a:t>
            </a:r>
          </a:p>
        </p:txBody>
      </p:sp>
      <p:sp>
        <p:nvSpPr>
          <p:cNvPr id="5" name="4 Esquina doblada"/>
          <p:cNvSpPr/>
          <p:nvPr/>
        </p:nvSpPr>
        <p:spPr>
          <a:xfrm>
            <a:off x="5214942" y="2857496"/>
            <a:ext cx="2643206" cy="2714644"/>
          </a:xfrm>
          <a:prstGeom prst="foldedCorner">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27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s-MX" sz="2000" dirty="0" smtClean="0">
              <a:solidFill>
                <a:schemeClr val="tx1"/>
              </a:solidFill>
            </a:endParaRPr>
          </a:p>
          <a:p>
            <a:r>
              <a:rPr lang="es-MX" sz="2000" dirty="0" smtClean="0">
                <a:solidFill>
                  <a:schemeClr val="tx1"/>
                </a:solidFill>
              </a:rPr>
              <a:t>Materiales: </a:t>
            </a:r>
          </a:p>
          <a:p>
            <a:endParaRPr lang="es-MX" sz="2000" dirty="0" smtClean="0">
              <a:solidFill>
                <a:schemeClr val="tx1"/>
              </a:solidFill>
            </a:endParaRPr>
          </a:p>
          <a:p>
            <a:pPr>
              <a:buFont typeface="Arial" pitchFamily="34" charset="0"/>
              <a:buChar char="•"/>
            </a:pPr>
            <a:r>
              <a:rPr lang="es-MX" sz="2000" dirty="0" smtClean="0">
                <a:solidFill>
                  <a:schemeClr val="tx1"/>
                </a:solidFill>
              </a:rPr>
              <a:t>Lápices de escribir</a:t>
            </a:r>
          </a:p>
          <a:p>
            <a:pPr>
              <a:buFont typeface="Arial" pitchFamily="34" charset="0"/>
              <a:buChar char="•"/>
            </a:pPr>
            <a:r>
              <a:rPr lang="es-MX" sz="2000" dirty="0" smtClean="0">
                <a:solidFill>
                  <a:schemeClr val="tx1"/>
                </a:solidFill>
              </a:rPr>
              <a:t>Lápices de color</a:t>
            </a:r>
          </a:p>
          <a:p>
            <a:pPr>
              <a:buFont typeface="Arial" pitchFamily="34" charset="0"/>
              <a:buChar char="•"/>
            </a:pPr>
            <a:r>
              <a:rPr lang="es-MX" sz="2000" dirty="0" smtClean="0">
                <a:solidFill>
                  <a:schemeClr val="tx1"/>
                </a:solidFill>
              </a:rPr>
              <a:t>Hojas con las frases incompletas</a:t>
            </a: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214414" y="0"/>
            <a:ext cx="7498080" cy="928670"/>
          </a:xfrm>
        </p:spPr>
        <p:txBody>
          <a:bodyPr>
            <a:normAutofit/>
          </a:bodyPr>
          <a:lstStyle/>
          <a:p>
            <a:r>
              <a:rPr lang="es-MX" dirty="0" smtClean="0"/>
              <a:t>Procedimiento:</a:t>
            </a:r>
            <a:endParaRPr lang="es-MX" dirty="0"/>
          </a:p>
        </p:txBody>
      </p:sp>
      <p:sp>
        <p:nvSpPr>
          <p:cNvPr id="3" name="2 Marcador de contenido"/>
          <p:cNvSpPr>
            <a:spLocks noGrp="1"/>
          </p:cNvSpPr>
          <p:nvPr>
            <p:ph idx="1"/>
          </p:nvPr>
        </p:nvSpPr>
        <p:spPr>
          <a:xfrm>
            <a:off x="1214414" y="1142984"/>
            <a:ext cx="7719274" cy="5105416"/>
          </a:xfrm>
        </p:spPr>
        <p:txBody>
          <a:bodyPr>
            <a:normAutofit/>
          </a:bodyPr>
          <a:lstStyle/>
          <a:p>
            <a:pPr marL="0" indent="31750" algn="just">
              <a:buFont typeface="+mj-lt"/>
              <a:buAutoNum type="arabicPeriod"/>
            </a:pPr>
            <a:r>
              <a:rPr lang="es-MX" sz="2600" dirty="0" smtClean="0"/>
              <a:t>El o la facilitadora expresa a los y las participantes que en esta sesión trabajarán un poco más la aceptación de sí mismos.</a:t>
            </a:r>
          </a:p>
          <a:p>
            <a:pPr marL="596646" indent="-514350" algn="just">
              <a:buNone/>
            </a:pPr>
            <a:endParaRPr lang="es-MX" sz="2600" dirty="0" smtClean="0"/>
          </a:p>
          <a:p>
            <a:pPr marL="0" indent="31750" algn="just">
              <a:buNone/>
            </a:pPr>
            <a:r>
              <a:rPr lang="es-MX" sz="2400" dirty="0" smtClean="0">
                <a:solidFill>
                  <a:srgbClr val="E35C06"/>
                </a:solidFill>
              </a:rPr>
              <a:t>2</a:t>
            </a:r>
            <a:r>
              <a:rPr lang="es-MX" sz="2600" dirty="0" smtClean="0"/>
              <a:t>.Para ello le hace entrega a cada participante una hoja con unas frases incompletas, las cuales deben contestar con la primera idea que llegue a su mente.</a:t>
            </a:r>
          </a:p>
          <a:p>
            <a:pPr marL="596646" indent="-514350" algn="just">
              <a:buNone/>
            </a:pPr>
            <a:endParaRPr lang="es-MX" sz="2600" dirty="0" smtClean="0"/>
          </a:p>
          <a:p>
            <a:pPr marL="0" indent="31750" algn="just">
              <a:buNone/>
            </a:pPr>
            <a:r>
              <a:rPr lang="es-MX" sz="2400" dirty="0" smtClean="0">
                <a:solidFill>
                  <a:schemeClr val="accent1">
                    <a:lumMod val="75000"/>
                  </a:schemeClr>
                </a:solidFill>
              </a:rPr>
              <a:t>3</a:t>
            </a:r>
            <a:r>
              <a:rPr lang="es-MX" sz="2600" dirty="0" smtClean="0"/>
              <a:t>.Cuando todos han terminado el ejercicio se forma un círculo para iniciar la plenaria.</a:t>
            </a:r>
            <a:endParaRPr lang="es-MX" sz="2600"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142976" y="0"/>
            <a:ext cx="7498080" cy="868346"/>
          </a:xfrm>
        </p:spPr>
        <p:txBody>
          <a:bodyPr/>
          <a:lstStyle/>
          <a:p>
            <a:r>
              <a:rPr lang="es-MX" dirty="0" smtClean="0"/>
              <a:t>Hojas con frases incompletas…</a:t>
            </a:r>
            <a:endParaRPr lang="es-MX" dirty="0"/>
          </a:p>
        </p:txBody>
      </p:sp>
      <p:sp>
        <p:nvSpPr>
          <p:cNvPr id="4" name="3 Pergamino vertical"/>
          <p:cNvSpPr/>
          <p:nvPr/>
        </p:nvSpPr>
        <p:spPr>
          <a:xfrm>
            <a:off x="1571604" y="785794"/>
            <a:ext cx="7000924" cy="5857916"/>
          </a:xfrm>
          <a:prstGeom prst="verticalScroll">
            <a:avLst>
              <a:gd name="adj" fmla="val 8539"/>
            </a:avLst>
          </a:prstGeom>
          <a:gradFill flip="none" rotWithShape="1">
            <a:gsLst>
              <a:gs pos="0">
                <a:schemeClr val="bg2">
                  <a:shade val="30000"/>
                  <a:satMod val="115000"/>
                </a:schemeClr>
              </a:gs>
              <a:gs pos="50000">
                <a:schemeClr val="bg2">
                  <a:shade val="67500"/>
                  <a:satMod val="115000"/>
                </a:schemeClr>
              </a:gs>
              <a:gs pos="100000">
                <a:schemeClr val="bg2">
                  <a:shade val="100000"/>
                  <a:satMod val="115000"/>
                </a:schemeClr>
              </a:gs>
            </a:gsLst>
            <a:lin ang="10800000" scaled="1"/>
            <a:tileRect/>
          </a:gradFill>
          <a:ln>
            <a:solidFill>
              <a:schemeClr val="bg2">
                <a:lumMod val="75000"/>
              </a:schemeClr>
            </a:solidFill>
          </a:ln>
        </p:spPr>
        <p:style>
          <a:lnRef idx="2">
            <a:schemeClr val="accent5"/>
          </a:lnRef>
          <a:fillRef idx="1">
            <a:schemeClr val="lt1"/>
          </a:fillRef>
          <a:effectRef idx="0">
            <a:schemeClr val="accent5"/>
          </a:effectRef>
          <a:fontRef idx="minor">
            <a:schemeClr val="dk1"/>
          </a:fontRef>
        </p:style>
        <p:txBody>
          <a:bodyPr rtlCol="0" anchor="ctr"/>
          <a:lstStyle/>
          <a:p>
            <a:r>
              <a:rPr lang="es-MX" dirty="0" smtClean="0"/>
              <a:t>Una de mis emociones que me cuesta aceptar es …………….</a:t>
            </a:r>
          </a:p>
          <a:p>
            <a:r>
              <a:rPr lang="es-MX" dirty="0" smtClean="0"/>
              <a:t>Uno de mis pensamientos que tiendo a alejar de mi mente es.....</a:t>
            </a:r>
          </a:p>
          <a:p>
            <a:r>
              <a:rPr lang="es-MX" dirty="0" smtClean="0"/>
              <a:t>Una de las cosas de mi cuerpo que me cuesta aceptar es …….</a:t>
            </a:r>
          </a:p>
          <a:p>
            <a:r>
              <a:rPr lang="es-MX" dirty="0" smtClean="0"/>
              <a:t>Si yo aceptara más mi cuerpo …………</a:t>
            </a:r>
          </a:p>
          <a:p>
            <a:r>
              <a:rPr lang="es-MX" dirty="0" smtClean="0"/>
              <a:t>Si aceptara más las cosas que he hecho…..</a:t>
            </a:r>
          </a:p>
          <a:p>
            <a:r>
              <a:rPr lang="es-MX" dirty="0" smtClean="0"/>
              <a:t>Si aceptara más mis sentimientos……….</a:t>
            </a:r>
          </a:p>
          <a:p>
            <a:r>
              <a:rPr lang="es-MX" dirty="0" smtClean="0"/>
              <a:t>Si fuera más honesto (a) acerca de mis deseos y necesidades………….</a:t>
            </a:r>
          </a:p>
          <a:p>
            <a:r>
              <a:rPr lang="es-MX" dirty="0" smtClean="0"/>
              <a:t>Lo que me asusta de aceptarme a mí mismo(a) es ………….</a:t>
            </a:r>
          </a:p>
          <a:p>
            <a:r>
              <a:rPr lang="es-MX" dirty="0" smtClean="0"/>
              <a:t>Si otras personas vieran que me acepto más……..</a:t>
            </a:r>
          </a:p>
          <a:p>
            <a:r>
              <a:rPr lang="es-MX" dirty="0" smtClean="0"/>
              <a:t>Comienzo a darme cuenta de que……..</a:t>
            </a:r>
          </a:p>
          <a:p>
            <a:r>
              <a:rPr lang="es-MX" dirty="0" smtClean="0"/>
              <a:t>Comienzo a sentir………</a:t>
            </a:r>
          </a:p>
          <a:p>
            <a:r>
              <a:rPr lang="es-MX" dirty="0" smtClean="0"/>
              <a:t>A medida que aprendo a dejar de negar  lo que experimento……..</a:t>
            </a:r>
          </a:p>
          <a:p>
            <a:r>
              <a:rPr lang="es-MX" dirty="0" smtClean="0"/>
              <a:t>Respiro profundamente y me permito aceptarme como soy…………</a:t>
            </a:r>
          </a:p>
          <a:p>
            <a:r>
              <a:rPr lang="es-MX" dirty="0" smtClean="0"/>
              <a:t> </a:t>
            </a:r>
            <a:endParaRPr lang="es-MX" dirty="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http://3.bp.blogspot.com/_lIVuxCExF_w/TN230144i1I/AAAAAAAACB8/Z5XnGFv3rGY/s1600/pregunta61.jpg"/>
          <p:cNvPicPr>
            <a:picLocks noChangeAspect="1" noChangeArrowheads="1"/>
          </p:cNvPicPr>
          <p:nvPr/>
        </p:nvPicPr>
        <p:blipFill>
          <a:blip r:embed="rId3" cstate="print"/>
          <a:srcRect/>
          <a:stretch>
            <a:fillRect/>
          </a:stretch>
        </p:blipFill>
        <p:spPr bwMode="auto">
          <a:xfrm>
            <a:off x="7179480" y="2000240"/>
            <a:ext cx="1964520" cy="2619360"/>
          </a:xfrm>
          <a:prstGeom prst="rect">
            <a:avLst/>
          </a:prstGeom>
          <a:noFill/>
        </p:spPr>
      </p:pic>
      <p:sp>
        <p:nvSpPr>
          <p:cNvPr id="2" name="1 Título"/>
          <p:cNvSpPr>
            <a:spLocks noGrp="1"/>
          </p:cNvSpPr>
          <p:nvPr>
            <p:ph type="title"/>
          </p:nvPr>
        </p:nvSpPr>
        <p:spPr>
          <a:xfrm>
            <a:off x="1142976" y="0"/>
            <a:ext cx="7498080" cy="796908"/>
          </a:xfrm>
        </p:spPr>
        <p:txBody>
          <a:bodyPr/>
          <a:lstStyle/>
          <a:p>
            <a:r>
              <a:rPr lang="es-MX" dirty="0" smtClean="0"/>
              <a:t>Guía para el facilitador:</a:t>
            </a:r>
            <a:endParaRPr lang="es-MX" dirty="0"/>
          </a:p>
        </p:txBody>
      </p:sp>
      <p:sp>
        <p:nvSpPr>
          <p:cNvPr id="3" name="2 Marcador de contenido"/>
          <p:cNvSpPr>
            <a:spLocks noGrp="1"/>
          </p:cNvSpPr>
          <p:nvPr>
            <p:ph idx="1"/>
          </p:nvPr>
        </p:nvSpPr>
        <p:spPr>
          <a:xfrm>
            <a:off x="1142976" y="928670"/>
            <a:ext cx="8001024" cy="5643602"/>
          </a:xfrm>
        </p:spPr>
        <p:txBody>
          <a:bodyPr>
            <a:noAutofit/>
          </a:bodyPr>
          <a:lstStyle/>
          <a:p>
            <a:r>
              <a:rPr lang="es-MX" sz="2400" dirty="0" smtClean="0"/>
              <a:t>En la medida en que logramos aceptarnos podemos ser más auténticos(as), esto significa vivir sin máscaras.</a:t>
            </a:r>
          </a:p>
          <a:p>
            <a:r>
              <a:rPr lang="es-MX" sz="2400" dirty="0" smtClean="0"/>
              <a:t>El facilitador  puede dirigir la plenaria con las siguientes preguntas:</a:t>
            </a:r>
          </a:p>
          <a:p>
            <a:pPr>
              <a:buNone/>
            </a:pPr>
            <a:endParaRPr lang="es-MX" sz="2400" dirty="0" smtClean="0"/>
          </a:p>
          <a:p>
            <a:pPr marL="639445" lvl="1" indent="-9525">
              <a:buFont typeface="Wingdings" pitchFamily="2" charset="2"/>
              <a:buChar char="Ø"/>
            </a:pPr>
            <a:r>
              <a:rPr lang="es-MX" sz="2400" dirty="0" smtClean="0"/>
              <a:t>¿Cómo se sintieron?</a:t>
            </a:r>
          </a:p>
          <a:p>
            <a:pPr marL="639445" lvl="1" indent="-9525">
              <a:buFont typeface="Wingdings" pitchFamily="2" charset="2"/>
              <a:buChar char="Ø"/>
            </a:pPr>
            <a:r>
              <a:rPr lang="es-MX" sz="2400" dirty="0" smtClean="0"/>
              <a:t> ¿Lograron completar las frases? </a:t>
            </a:r>
          </a:p>
          <a:p>
            <a:pPr marL="639445" lvl="1" indent="-9525">
              <a:buFont typeface="Wingdings" pitchFamily="2" charset="2"/>
              <a:buChar char="Ø"/>
            </a:pPr>
            <a:r>
              <a:rPr lang="es-MX" sz="2400" dirty="0" smtClean="0"/>
              <a:t>¿Alguno desea compartir lo que escribió?</a:t>
            </a:r>
          </a:p>
          <a:p>
            <a:pPr marL="639445" lvl="1" indent="-9525">
              <a:buFont typeface="Wingdings" pitchFamily="2" charset="2"/>
              <a:buChar char="Ø"/>
            </a:pPr>
            <a:r>
              <a:rPr lang="es-MX" sz="2400" dirty="0" smtClean="0"/>
              <a:t> ¿Es difícil o fácil  aceptarnos?</a:t>
            </a:r>
          </a:p>
          <a:p>
            <a:pPr marL="639445" lvl="1" indent="-9525">
              <a:buFont typeface="Wingdings" pitchFamily="2" charset="2"/>
              <a:buChar char="Ø"/>
            </a:pPr>
            <a:r>
              <a:rPr lang="es-MX" sz="2400" dirty="0" smtClean="0"/>
              <a:t> ¿Sentimos temor al reconocer como somos? </a:t>
            </a:r>
          </a:p>
          <a:p>
            <a:pPr marL="639445" lvl="1" indent="-9525">
              <a:buFont typeface="Wingdings" pitchFamily="2" charset="2"/>
              <a:buChar char="Ø"/>
            </a:pPr>
            <a:r>
              <a:rPr lang="es-MX" sz="2400" dirty="0" smtClean="0"/>
              <a:t>¿Podemos lograr aceptarnos tal y como somos?</a:t>
            </a:r>
          </a:p>
          <a:p>
            <a:pPr marL="639445" lvl="1" indent="-9525">
              <a:buFont typeface="Wingdings" pitchFamily="2" charset="2"/>
              <a:buChar char="Ø"/>
            </a:pPr>
            <a:r>
              <a:rPr lang="es-MX" sz="2400" dirty="0" smtClean="0"/>
              <a:t> ¿Al reconocer nuestros sentimientos y pensamientos podemos tener mayor control de nosotros mismos?    </a:t>
            </a:r>
            <a:endParaRPr lang="es-MX" sz="2400" dirty="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pPr algn="ctr"/>
            <a:r>
              <a:rPr lang="es-MX" dirty="0" smtClean="0"/>
              <a:t>Autoestima </a:t>
            </a:r>
            <a:br>
              <a:rPr lang="es-MX" dirty="0" smtClean="0"/>
            </a:br>
            <a:r>
              <a:rPr lang="es-MX" dirty="0" smtClean="0"/>
              <a:t>Sesión 5 </a:t>
            </a:r>
            <a:endParaRPr lang="es-MX" dirty="0"/>
          </a:p>
        </p:txBody>
      </p:sp>
      <p:sp>
        <p:nvSpPr>
          <p:cNvPr id="3" name="2 Marcador de contenido"/>
          <p:cNvSpPr>
            <a:spLocks noGrp="1"/>
          </p:cNvSpPr>
          <p:nvPr>
            <p:ph idx="1"/>
          </p:nvPr>
        </p:nvSpPr>
        <p:spPr>
          <a:xfrm>
            <a:off x="1142976" y="1447800"/>
            <a:ext cx="7790712" cy="4800600"/>
          </a:xfrm>
        </p:spPr>
        <p:txBody>
          <a:bodyPr/>
          <a:lstStyle/>
          <a:p>
            <a:r>
              <a:rPr lang="es-MX" dirty="0" smtClean="0"/>
              <a:t>Actividad: Mensajes positivos</a:t>
            </a:r>
          </a:p>
          <a:p>
            <a:pPr>
              <a:buNone/>
            </a:pPr>
            <a:endParaRPr lang="es-MX" dirty="0" smtClean="0"/>
          </a:p>
          <a:p>
            <a:pPr>
              <a:buNone/>
            </a:pPr>
            <a:endParaRPr lang="es-MX" dirty="0" smtClean="0"/>
          </a:p>
          <a:p>
            <a:pPr>
              <a:buNone/>
            </a:pPr>
            <a:endParaRPr lang="es-MX" dirty="0"/>
          </a:p>
        </p:txBody>
      </p:sp>
      <p:sp>
        <p:nvSpPr>
          <p:cNvPr id="4" name="3 Esquina doblada"/>
          <p:cNvSpPr/>
          <p:nvPr/>
        </p:nvSpPr>
        <p:spPr>
          <a:xfrm>
            <a:off x="1643042" y="2857496"/>
            <a:ext cx="2643206" cy="2714644"/>
          </a:xfrm>
          <a:prstGeom prst="foldedCorner">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27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s-MX" sz="2000" dirty="0" smtClean="0">
              <a:solidFill>
                <a:schemeClr val="tx1"/>
              </a:solidFill>
            </a:endParaRPr>
          </a:p>
          <a:p>
            <a:r>
              <a:rPr lang="es-MX" sz="2000" dirty="0" smtClean="0">
                <a:solidFill>
                  <a:schemeClr val="tx1"/>
                </a:solidFill>
              </a:rPr>
              <a:t>Objetivo:</a:t>
            </a:r>
          </a:p>
          <a:p>
            <a:r>
              <a:rPr lang="es-MX" sz="2000" dirty="0" smtClean="0">
                <a:solidFill>
                  <a:schemeClr val="tx1"/>
                </a:solidFill>
              </a:rPr>
              <a:t>Que el o la participante reconozca lo que los demás piensan de su persona con el fin de fortalecer su autoestima. </a:t>
            </a:r>
          </a:p>
        </p:txBody>
      </p:sp>
      <p:sp>
        <p:nvSpPr>
          <p:cNvPr id="5" name="4 Esquina doblada"/>
          <p:cNvSpPr/>
          <p:nvPr/>
        </p:nvSpPr>
        <p:spPr>
          <a:xfrm>
            <a:off x="5214942" y="2857496"/>
            <a:ext cx="2643206" cy="2714644"/>
          </a:xfrm>
          <a:prstGeom prst="foldedCorner">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27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s-MX" sz="2000" dirty="0" smtClean="0">
              <a:solidFill>
                <a:schemeClr val="tx1"/>
              </a:solidFill>
            </a:endParaRPr>
          </a:p>
          <a:p>
            <a:r>
              <a:rPr lang="es-MX" sz="2000" dirty="0" smtClean="0">
                <a:solidFill>
                  <a:schemeClr val="tx1"/>
                </a:solidFill>
              </a:rPr>
              <a:t>Materiales:</a:t>
            </a:r>
          </a:p>
          <a:p>
            <a:pPr>
              <a:buFont typeface="Arial" pitchFamily="34" charset="0"/>
              <a:buChar char="•"/>
            </a:pPr>
            <a:r>
              <a:rPr lang="es-MX" sz="2000" dirty="0" smtClean="0">
                <a:solidFill>
                  <a:schemeClr val="tx1"/>
                </a:solidFill>
              </a:rPr>
              <a:t>Lápices de escribir</a:t>
            </a:r>
          </a:p>
          <a:p>
            <a:pPr>
              <a:buFont typeface="Arial" pitchFamily="34" charset="0"/>
              <a:buChar char="•"/>
            </a:pPr>
            <a:r>
              <a:rPr lang="es-MX" sz="2000" dirty="0" smtClean="0">
                <a:solidFill>
                  <a:schemeClr val="tx1"/>
                </a:solidFill>
              </a:rPr>
              <a:t> Hojas como el pergamino </a:t>
            </a:r>
          </a:p>
          <a:p>
            <a:pPr>
              <a:buFont typeface="Arial" pitchFamily="34" charset="0"/>
              <a:buChar char="•"/>
            </a:pPr>
            <a:r>
              <a:rPr lang="es-MX" sz="2000" dirty="0" err="1" smtClean="0">
                <a:solidFill>
                  <a:schemeClr val="tx1"/>
                </a:solidFill>
              </a:rPr>
              <a:t>Maskin</a:t>
            </a:r>
            <a:r>
              <a:rPr lang="es-MX" sz="2000" dirty="0" smtClean="0">
                <a:solidFill>
                  <a:schemeClr val="tx1"/>
                </a:solidFill>
              </a:rPr>
              <a:t> tape</a:t>
            </a: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142976" y="0"/>
            <a:ext cx="7498080" cy="796908"/>
          </a:xfrm>
        </p:spPr>
        <p:txBody>
          <a:bodyPr/>
          <a:lstStyle/>
          <a:p>
            <a:r>
              <a:rPr lang="es-MX" dirty="0" smtClean="0"/>
              <a:t>Procedimiento:</a:t>
            </a:r>
            <a:endParaRPr lang="es-MX" dirty="0"/>
          </a:p>
        </p:txBody>
      </p:sp>
      <p:sp>
        <p:nvSpPr>
          <p:cNvPr id="3" name="2 Marcador de contenido"/>
          <p:cNvSpPr>
            <a:spLocks noGrp="1"/>
          </p:cNvSpPr>
          <p:nvPr>
            <p:ph idx="1"/>
          </p:nvPr>
        </p:nvSpPr>
        <p:spPr>
          <a:xfrm>
            <a:off x="1285852" y="1000108"/>
            <a:ext cx="7647836" cy="5572164"/>
          </a:xfrm>
        </p:spPr>
        <p:txBody>
          <a:bodyPr>
            <a:noAutofit/>
          </a:bodyPr>
          <a:lstStyle/>
          <a:p>
            <a:pPr marL="596646" indent="-514350">
              <a:buFont typeface="+mj-lt"/>
              <a:buAutoNum type="arabicPeriod"/>
            </a:pPr>
            <a:r>
              <a:rPr lang="es-MX" sz="2400" dirty="0" smtClean="0"/>
              <a:t>El facilitador explica a los y las participantes que realizarán un ejercicio en donde ellos y ellas le escribirán en una hoja que cuelga en la espalda de sus compañeros y compañeras mensajes positivos, es decir las cualidades que les reconocen o admiran.</a:t>
            </a:r>
          </a:p>
          <a:p>
            <a:pPr marL="596646" indent="-514350">
              <a:buFont typeface="+mj-lt"/>
              <a:buAutoNum type="arabicPeriod"/>
            </a:pPr>
            <a:r>
              <a:rPr lang="es-MX" sz="2400" dirty="0" smtClean="0"/>
              <a:t>Se les coloca las hojas en la espalda y se les da unos minutos, para que se escriban los mensajes.</a:t>
            </a:r>
          </a:p>
          <a:p>
            <a:pPr marL="596646" indent="-514350">
              <a:buFont typeface="+mj-lt"/>
              <a:buAutoNum type="arabicPeriod"/>
            </a:pPr>
            <a:r>
              <a:rPr lang="es-MX" sz="2400" dirty="0" smtClean="0"/>
              <a:t>Cuando todos han escrito sus mensajes, se les comunica que pueden quitarse la hoja y leer los mensajes.</a:t>
            </a:r>
          </a:p>
          <a:p>
            <a:pPr marL="596646" indent="-514350">
              <a:buFont typeface="+mj-lt"/>
              <a:buAutoNum type="arabicPeriod"/>
            </a:pPr>
            <a:r>
              <a:rPr lang="es-MX" sz="2400" dirty="0" smtClean="0"/>
              <a:t>Luego se realiza la plenaria.  </a:t>
            </a:r>
            <a:endParaRPr lang="es-MX" sz="2400" dirty="0"/>
          </a:p>
        </p:txBody>
      </p:sp>
      <p:pic>
        <p:nvPicPr>
          <p:cNvPr id="72706" name="Picture 2" descr="http://www.dibujosparapintar.com/archivos/man_navidad_copo_nieve.png"/>
          <p:cNvPicPr>
            <a:picLocks noChangeAspect="1" noChangeArrowheads="1"/>
          </p:cNvPicPr>
          <p:nvPr/>
        </p:nvPicPr>
        <p:blipFill>
          <a:blip r:embed="rId3" cstate="print"/>
          <a:srcRect/>
          <a:stretch>
            <a:fillRect/>
          </a:stretch>
        </p:blipFill>
        <p:spPr bwMode="auto">
          <a:xfrm>
            <a:off x="6357950" y="4786322"/>
            <a:ext cx="1857388" cy="1653530"/>
          </a:xfrm>
          <a:prstGeom prst="rect">
            <a:avLst/>
          </a:prstGeom>
          <a:noFill/>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MX" dirty="0" smtClean="0"/>
              <a:t>Autoestima e Imagen</a:t>
            </a:r>
            <a:endParaRPr lang="es-MX" dirty="0"/>
          </a:p>
        </p:txBody>
      </p:sp>
      <p:sp>
        <p:nvSpPr>
          <p:cNvPr id="3" name="2 Marcador de contenido"/>
          <p:cNvSpPr>
            <a:spLocks noGrp="1"/>
          </p:cNvSpPr>
          <p:nvPr>
            <p:ph idx="1"/>
          </p:nvPr>
        </p:nvSpPr>
        <p:spPr>
          <a:xfrm>
            <a:off x="0" y="1600200"/>
            <a:ext cx="9144000" cy="4525963"/>
          </a:xfrm>
        </p:spPr>
        <p:txBody>
          <a:bodyPr/>
          <a:lstStyle/>
          <a:p>
            <a:r>
              <a:rPr lang="es-MX" sz="2700" b="1" dirty="0" smtClean="0">
                <a:effectLst>
                  <a:outerShdw blurRad="38100" dist="38100" dir="2700000" algn="tl">
                    <a:srgbClr val="000000">
                      <a:alpha val="43137"/>
                    </a:srgbClr>
                  </a:outerShdw>
                </a:effectLst>
              </a:rPr>
              <a:t>La imagen: </a:t>
            </a:r>
            <a:r>
              <a:rPr lang="es-MX" sz="2700" dirty="0" smtClean="0"/>
              <a:t>es la forma en que cada uno se define a sí mismo como persona. Son las respuestas que le damos a las preguntas ¿Quién soy? ¿Qué puedo hacer?</a:t>
            </a:r>
          </a:p>
          <a:p>
            <a:pPr>
              <a:buNone/>
            </a:pPr>
            <a:endParaRPr lang="es-MX" sz="2700" dirty="0" smtClean="0"/>
          </a:p>
          <a:p>
            <a:r>
              <a:rPr lang="es-MX" sz="2700" b="1" dirty="0" smtClean="0">
                <a:effectLst>
                  <a:outerShdw blurRad="38100" dist="38100" dir="2700000" algn="tl">
                    <a:srgbClr val="000000">
                      <a:alpha val="43137"/>
                    </a:srgbClr>
                  </a:outerShdw>
                </a:effectLst>
              </a:rPr>
              <a:t>Autoestima: </a:t>
            </a:r>
            <a:r>
              <a:rPr lang="es-MX" sz="2700" dirty="0" smtClean="0"/>
              <a:t>es lo que piensas y sientes acerca de la imagen que tienes de ti mismo.</a:t>
            </a:r>
          </a:p>
          <a:p>
            <a:pPr>
              <a:buNone/>
            </a:pPr>
            <a:r>
              <a:rPr lang="es-MX" sz="2700" dirty="0" smtClean="0"/>
              <a:t>     Se puede tener una autoestima alta o positiva o por el contrario una autoestima baja o negativa.</a:t>
            </a:r>
            <a:endParaRPr lang="es-MX" sz="2700" dirty="0"/>
          </a:p>
        </p:txBody>
      </p:sp>
      <p:pic>
        <p:nvPicPr>
          <p:cNvPr id="108546" name="Picture 2" descr="http://www.periodicoenfoque.com.mx/home/images/stories/reportajes/11Abr11/FOTOREPORT3-1.jpg"/>
          <p:cNvPicPr>
            <a:picLocks noChangeAspect="1" noChangeArrowheads="1"/>
          </p:cNvPicPr>
          <p:nvPr/>
        </p:nvPicPr>
        <p:blipFill>
          <a:blip r:embed="rId3" cstate="print"/>
          <a:srcRect/>
          <a:stretch>
            <a:fillRect/>
          </a:stretch>
        </p:blipFill>
        <p:spPr bwMode="auto">
          <a:xfrm>
            <a:off x="6143636" y="4786322"/>
            <a:ext cx="2740985" cy="1828785"/>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214414" y="0"/>
            <a:ext cx="7498080" cy="868346"/>
          </a:xfrm>
        </p:spPr>
        <p:txBody>
          <a:bodyPr/>
          <a:lstStyle/>
          <a:p>
            <a:r>
              <a:rPr lang="es-MX" dirty="0" smtClean="0"/>
              <a:t>Guía para el facilitador:</a:t>
            </a:r>
            <a:endParaRPr lang="es-MX" dirty="0"/>
          </a:p>
        </p:txBody>
      </p:sp>
      <p:sp>
        <p:nvSpPr>
          <p:cNvPr id="3" name="2 Marcador de contenido"/>
          <p:cNvSpPr>
            <a:spLocks noGrp="1"/>
          </p:cNvSpPr>
          <p:nvPr>
            <p:ph idx="1"/>
          </p:nvPr>
        </p:nvSpPr>
        <p:spPr>
          <a:xfrm>
            <a:off x="1214414" y="1071546"/>
            <a:ext cx="7719274" cy="5429288"/>
          </a:xfrm>
        </p:spPr>
        <p:txBody>
          <a:bodyPr>
            <a:noAutofit/>
          </a:bodyPr>
          <a:lstStyle/>
          <a:p>
            <a:pPr algn="just"/>
            <a:r>
              <a:rPr lang="es-MX" sz="2400" dirty="0" smtClean="0"/>
              <a:t>Recalcar que la autoestima se forma tomando lo que la persona piensa, siente de sí misma y lo que los demás personas le reflejan de sí.  Es decir que la persona que la persona que recibe amor y respeto de los demás se siente fortalecida y valiosa.</a:t>
            </a:r>
          </a:p>
          <a:p>
            <a:pPr algn="just">
              <a:buNone/>
            </a:pPr>
            <a:endParaRPr lang="es-MX" sz="2400" dirty="0" smtClean="0"/>
          </a:p>
          <a:p>
            <a:pPr algn="just"/>
            <a:r>
              <a:rPr lang="es-MX" sz="2400" dirty="0" smtClean="0"/>
              <a:t>Debe estimular a los participantes a anotar mensajes positivos y estimular para que todos y todas tengan mensajes escritos. De ocurrir que alguno o alguna no tenga mensajes escritos puede llamar la atención diciendo: ¡No olviden escribirle a todos y todas! ¡Faltan algunos y algunas de escribirle mensajes!</a:t>
            </a:r>
            <a:endParaRPr lang="es-MX" sz="2400" dirty="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6802" name="Picture 2" descr="http://3.bp.blogspot.com/-L1u9rM9EyVU/TbSKriUe5gI/AAAAAAAAAFw/y0SWTEOkXds/s1600/preguntas.jpg"/>
          <p:cNvPicPr>
            <a:picLocks noChangeAspect="1" noChangeArrowheads="1"/>
          </p:cNvPicPr>
          <p:nvPr/>
        </p:nvPicPr>
        <p:blipFill>
          <a:blip r:embed="rId3" cstate="print"/>
          <a:srcRect/>
          <a:stretch>
            <a:fillRect/>
          </a:stretch>
        </p:blipFill>
        <p:spPr bwMode="auto">
          <a:xfrm>
            <a:off x="7334258" y="928670"/>
            <a:ext cx="1809742" cy="2262178"/>
          </a:xfrm>
          <a:prstGeom prst="rect">
            <a:avLst/>
          </a:prstGeom>
          <a:noFill/>
        </p:spPr>
      </p:pic>
      <p:sp>
        <p:nvSpPr>
          <p:cNvPr id="3" name="2 Marcador de contenido"/>
          <p:cNvSpPr>
            <a:spLocks noGrp="1"/>
          </p:cNvSpPr>
          <p:nvPr>
            <p:ph idx="1"/>
          </p:nvPr>
        </p:nvSpPr>
        <p:spPr>
          <a:xfrm>
            <a:off x="1142976" y="428604"/>
            <a:ext cx="7790712" cy="6143668"/>
          </a:xfrm>
        </p:spPr>
        <p:txBody>
          <a:bodyPr>
            <a:normAutofit/>
          </a:bodyPr>
          <a:lstStyle/>
          <a:p>
            <a:r>
              <a:rPr lang="es-MX" sz="2600" dirty="0" smtClean="0"/>
              <a:t>La plenaria puede dirigirse con las siguientes preguntas: </a:t>
            </a:r>
          </a:p>
          <a:p>
            <a:pPr>
              <a:buNone/>
            </a:pPr>
            <a:endParaRPr lang="es-MX" sz="2600" dirty="0" smtClean="0"/>
          </a:p>
          <a:p>
            <a:pPr lvl="1">
              <a:buFont typeface="Wingdings" pitchFamily="2" charset="2"/>
              <a:buChar char="Ø"/>
            </a:pPr>
            <a:r>
              <a:rPr lang="es-MX" sz="2600" dirty="0" smtClean="0"/>
              <a:t>¿Cómo se sintieron?</a:t>
            </a:r>
          </a:p>
          <a:p>
            <a:pPr lvl="1">
              <a:buFont typeface="Wingdings" pitchFamily="2" charset="2"/>
              <a:buChar char="Ø"/>
            </a:pPr>
            <a:r>
              <a:rPr lang="es-MX" sz="2600" dirty="0" smtClean="0"/>
              <a:t>¿Alguno quisiera compartir sus mensajes?</a:t>
            </a:r>
          </a:p>
          <a:p>
            <a:pPr lvl="1">
              <a:buFont typeface="Wingdings" pitchFamily="2" charset="2"/>
              <a:buChar char="Ø"/>
            </a:pPr>
            <a:r>
              <a:rPr lang="es-MX" sz="2600" dirty="0" smtClean="0"/>
              <a:t>¿Qué piensan de lo que les escribieron?</a:t>
            </a:r>
          </a:p>
          <a:p>
            <a:pPr lvl="1">
              <a:buFont typeface="Wingdings" pitchFamily="2" charset="2"/>
              <a:buChar char="Ø"/>
            </a:pPr>
            <a:r>
              <a:rPr lang="es-MX" sz="2600" dirty="0" smtClean="0"/>
              <a:t>¿Fue agradable la experiencia?</a:t>
            </a:r>
          </a:p>
          <a:p>
            <a:pPr lvl="1">
              <a:buFont typeface="Wingdings" pitchFamily="2" charset="2"/>
              <a:buChar char="Ø"/>
            </a:pPr>
            <a:r>
              <a:rPr lang="es-MX" sz="2600" dirty="0" smtClean="0"/>
              <a:t>¿Es común recibir mensajes como estos?</a:t>
            </a:r>
          </a:p>
          <a:p>
            <a:pPr lvl="1">
              <a:buFont typeface="Wingdings" pitchFamily="2" charset="2"/>
              <a:buChar char="Ø"/>
            </a:pPr>
            <a:r>
              <a:rPr lang="es-MX" sz="2600" dirty="0" smtClean="0"/>
              <a:t>¿Cómo se sintieron al escribir mensajes a los demás?</a:t>
            </a:r>
          </a:p>
          <a:p>
            <a:pPr lvl="1">
              <a:buFont typeface="Wingdings" pitchFamily="2" charset="2"/>
              <a:buChar char="Ø"/>
            </a:pPr>
            <a:r>
              <a:rPr lang="es-MX" sz="2600" dirty="0" smtClean="0"/>
              <a:t>¿Cómo se sintieron al leer los mensajes?</a:t>
            </a:r>
          </a:p>
          <a:p>
            <a:pPr lvl="1">
              <a:buFont typeface="Wingdings" pitchFamily="2" charset="2"/>
              <a:buChar char="Ø"/>
            </a:pPr>
            <a:r>
              <a:rPr lang="es-MX" sz="2600" dirty="0" smtClean="0"/>
              <a:t>¿Ustedes pueden ayudar a otras personas a fortalecer su autoestima? ¿Cómo?</a:t>
            </a:r>
          </a:p>
          <a:p>
            <a:pPr lvl="1"/>
            <a:endParaRPr lang="es-MX" dirty="0" smtClean="0"/>
          </a:p>
          <a:p>
            <a:pPr lvl="1"/>
            <a:endParaRPr lang="es-MX" dirty="0"/>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pPr algn="ctr"/>
            <a:r>
              <a:rPr lang="es-MX" dirty="0" smtClean="0"/>
              <a:t>Autoestima</a:t>
            </a:r>
            <a:br>
              <a:rPr lang="es-MX" dirty="0" smtClean="0"/>
            </a:br>
            <a:r>
              <a:rPr lang="es-MX" dirty="0" smtClean="0"/>
              <a:t>Sesión 6</a:t>
            </a:r>
            <a:endParaRPr lang="es-MX" dirty="0"/>
          </a:p>
        </p:txBody>
      </p:sp>
      <p:sp>
        <p:nvSpPr>
          <p:cNvPr id="3" name="2 Marcador de contenido"/>
          <p:cNvSpPr>
            <a:spLocks noGrp="1"/>
          </p:cNvSpPr>
          <p:nvPr>
            <p:ph idx="1"/>
          </p:nvPr>
        </p:nvSpPr>
        <p:spPr>
          <a:xfrm>
            <a:off x="1214414" y="1447800"/>
            <a:ext cx="7719274" cy="5124472"/>
          </a:xfrm>
        </p:spPr>
        <p:txBody>
          <a:bodyPr/>
          <a:lstStyle/>
          <a:p>
            <a:r>
              <a:rPr lang="es-MX" dirty="0" smtClean="0"/>
              <a:t>Actividad:  El mejor Poema</a:t>
            </a:r>
          </a:p>
          <a:p>
            <a:pPr>
              <a:buNone/>
            </a:pPr>
            <a:r>
              <a:rPr lang="es-MX" dirty="0" smtClean="0"/>
              <a:t> </a:t>
            </a:r>
            <a:endParaRPr lang="es-MX" dirty="0"/>
          </a:p>
        </p:txBody>
      </p:sp>
      <p:sp>
        <p:nvSpPr>
          <p:cNvPr id="4" name="3 Esquina doblada"/>
          <p:cNvSpPr/>
          <p:nvPr/>
        </p:nvSpPr>
        <p:spPr>
          <a:xfrm>
            <a:off x="1643042" y="2714620"/>
            <a:ext cx="2786082" cy="3071834"/>
          </a:xfrm>
          <a:prstGeom prst="foldedCorner">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27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s-MX" sz="2000" dirty="0" smtClean="0">
              <a:solidFill>
                <a:schemeClr val="tx1"/>
              </a:solidFill>
            </a:endParaRPr>
          </a:p>
          <a:p>
            <a:r>
              <a:rPr lang="es-MX" sz="2000" dirty="0" smtClean="0">
                <a:solidFill>
                  <a:schemeClr val="tx1"/>
                </a:solidFill>
              </a:rPr>
              <a:t>Objetivo:</a:t>
            </a:r>
          </a:p>
          <a:p>
            <a:r>
              <a:rPr lang="es-MX" sz="2000" dirty="0" smtClean="0">
                <a:solidFill>
                  <a:schemeClr val="tx1"/>
                </a:solidFill>
              </a:rPr>
              <a:t>Que el o la participante logre una integración de la percepción de sí mismo y la visión que tienen de su persona quienes le rodean con el fin de fortalecer  su autoestima. </a:t>
            </a:r>
          </a:p>
        </p:txBody>
      </p:sp>
      <p:sp>
        <p:nvSpPr>
          <p:cNvPr id="5" name="4 Esquina doblada"/>
          <p:cNvSpPr/>
          <p:nvPr/>
        </p:nvSpPr>
        <p:spPr>
          <a:xfrm>
            <a:off x="5143504" y="2714620"/>
            <a:ext cx="2786082" cy="3071834"/>
          </a:xfrm>
          <a:prstGeom prst="foldedCorner">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27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s-MX" sz="2000" dirty="0" smtClean="0">
              <a:solidFill>
                <a:schemeClr val="tx1"/>
              </a:solidFill>
            </a:endParaRPr>
          </a:p>
          <a:p>
            <a:r>
              <a:rPr lang="es-MX" sz="2000" dirty="0" smtClean="0">
                <a:solidFill>
                  <a:schemeClr val="tx1"/>
                </a:solidFill>
              </a:rPr>
              <a:t>Materiales:</a:t>
            </a:r>
          </a:p>
          <a:p>
            <a:endParaRPr lang="es-MX" sz="2000" dirty="0" smtClean="0">
              <a:solidFill>
                <a:schemeClr val="tx1"/>
              </a:solidFill>
            </a:endParaRPr>
          </a:p>
          <a:p>
            <a:pPr>
              <a:buFont typeface="Arial" pitchFamily="34" charset="0"/>
              <a:buChar char="•"/>
            </a:pPr>
            <a:r>
              <a:rPr lang="es-MX" sz="2000" dirty="0" smtClean="0">
                <a:solidFill>
                  <a:schemeClr val="tx1"/>
                </a:solidFill>
              </a:rPr>
              <a:t>Hojas blancas </a:t>
            </a:r>
          </a:p>
          <a:p>
            <a:pPr>
              <a:buFont typeface="Arial" pitchFamily="34" charset="0"/>
              <a:buChar char="•"/>
            </a:pPr>
            <a:r>
              <a:rPr lang="es-MX" sz="2000" dirty="0" smtClean="0">
                <a:solidFill>
                  <a:schemeClr val="tx1"/>
                </a:solidFill>
              </a:rPr>
              <a:t>Guía del poema</a:t>
            </a:r>
          </a:p>
          <a:p>
            <a:pPr>
              <a:buFont typeface="Arial" pitchFamily="34" charset="0"/>
              <a:buChar char="•"/>
            </a:pPr>
            <a:r>
              <a:rPr lang="es-MX" sz="2000" dirty="0" err="1" smtClean="0">
                <a:solidFill>
                  <a:schemeClr val="tx1"/>
                </a:solidFill>
              </a:rPr>
              <a:t>Maskin</a:t>
            </a:r>
            <a:r>
              <a:rPr lang="es-MX" sz="2000" dirty="0" smtClean="0">
                <a:solidFill>
                  <a:schemeClr val="tx1"/>
                </a:solidFill>
              </a:rPr>
              <a:t> Tape</a:t>
            </a: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071538" y="0"/>
            <a:ext cx="7498080" cy="796908"/>
          </a:xfrm>
        </p:spPr>
        <p:txBody>
          <a:bodyPr/>
          <a:lstStyle/>
          <a:p>
            <a:r>
              <a:rPr lang="es-MX" dirty="0" smtClean="0"/>
              <a:t>Procedimiento:</a:t>
            </a:r>
            <a:endParaRPr lang="es-MX" dirty="0"/>
          </a:p>
        </p:txBody>
      </p:sp>
      <p:sp>
        <p:nvSpPr>
          <p:cNvPr id="3" name="2 Marcador de contenido"/>
          <p:cNvSpPr>
            <a:spLocks noGrp="1"/>
          </p:cNvSpPr>
          <p:nvPr>
            <p:ph idx="1"/>
          </p:nvPr>
        </p:nvSpPr>
        <p:spPr>
          <a:xfrm>
            <a:off x="1000100" y="1000108"/>
            <a:ext cx="7933588" cy="5643602"/>
          </a:xfrm>
        </p:spPr>
        <p:txBody>
          <a:bodyPr/>
          <a:lstStyle/>
          <a:p>
            <a:pPr marL="95250" indent="-12700" algn="just">
              <a:buNone/>
            </a:pPr>
            <a:r>
              <a:rPr lang="es-MX" sz="2400" dirty="0" smtClean="0"/>
              <a:t>Se les comenta a los y las participantes que escribirán cinco listas de palabras con las cuáles podrán hacer su poema personal.</a:t>
            </a:r>
          </a:p>
          <a:p>
            <a:pPr algn="just">
              <a:buNone/>
            </a:pPr>
            <a:endParaRPr lang="es-MX" sz="2400" dirty="0" smtClean="0"/>
          </a:p>
          <a:p>
            <a:pPr algn="just"/>
            <a:r>
              <a:rPr lang="es-MX" sz="2400" dirty="0" smtClean="0"/>
              <a:t>LISTA #1: Escriban cuatro palabras que te describan físicamente.</a:t>
            </a:r>
          </a:p>
          <a:p>
            <a:pPr algn="just"/>
            <a:r>
              <a:rPr lang="es-MX" sz="2400" dirty="0" smtClean="0"/>
              <a:t>LISTA # 2: Escriban cuatro cualidades que usted posee.</a:t>
            </a:r>
          </a:p>
          <a:p>
            <a:pPr algn="just"/>
            <a:r>
              <a:rPr lang="es-MX" sz="2400" dirty="0" smtClean="0"/>
              <a:t>LISTA #3:  Escriban cinco palabras que describan lo que te gusta hacer pero en gerundio, es decir que terminen en ando-</a:t>
            </a:r>
            <a:r>
              <a:rPr lang="es-MX" sz="2400" dirty="0" err="1" smtClean="0"/>
              <a:t>endo</a:t>
            </a:r>
            <a:r>
              <a:rPr lang="es-MX" sz="2400" dirty="0" smtClean="0"/>
              <a:t>-</a:t>
            </a:r>
            <a:r>
              <a:rPr lang="es-MX" sz="2400" dirty="0" err="1" smtClean="0"/>
              <a:t>iendo</a:t>
            </a:r>
            <a:r>
              <a:rPr lang="es-MX" sz="2400" dirty="0" smtClean="0"/>
              <a:t>. Ejemplo: cantando, riendo.</a:t>
            </a:r>
          </a:p>
          <a:p>
            <a:pPr algn="just"/>
            <a:r>
              <a:rPr lang="es-MX" sz="2400" dirty="0" smtClean="0"/>
              <a:t>LISTA #4: Escriba seis palabras que describan lo que otros piensan de ti.</a:t>
            </a:r>
          </a:p>
          <a:p>
            <a:pPr algn="just"/>
            <a:r>
              <a:rPr lang="es-MX" sz="2400" dirty="0" smtClean="0"/>
              <a:t>LISTA #5: Escribe tres colores que te agradan.</a:t>
            </a:r>
          </a:p>
          <a:p>
            <a:pPr algn="just"/>
            <a:endParaRPr lang="es-MX" sz="2400" dirty="0" smtClean="0"/>
          </a:p>
          <a:p>
            <a:pPr algn="just"/>
            <a:endParaRPr lang="es-MX" sz="2400" dirty="0" smtClean="0"/>
          </a:p>
          <a:p>
            <a:endParaRPr lang="es-MX" dirty="0"/>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a:xfrm>
            <a:off x="1000100" y="0"/>
            <a:ext cx="7933588" cy="6572272"/>
          </a:xfrm>
        </p:spPr>
        <p:txBody>
          <a:bodyPr>
            <a:normAutofit fontScale="92500" lnSpcReduction="20000"/>
          </a:bodyPr>
          <a:lstStyle/>
          <a:p>
            <a:pPr marL="95250" indent="-12700" algn="just">
              <a:buNone/>
            </a:pPr>
            <a:r>
              <a:rPr lang="es-MX" sz="2600" dirty="0" smtClean="0"/>
              <a:t>Ahora para construir el poema se sigue las indicaciones siguientes:</a:t>
            </a:r>
          </a:p>
          <a:p>
            <a:pPr marL="95250" indent="-12700" algn="just">
              <a:buNone/>
            </a:pPr>
            <a:endParaRPr lang="es-MX" sz="1300" dirty="0" smtClean="0"/>
          </a:p>
          <a:p>
            <a:pPr marL="95250" indent="-12700" algn="just">
              <a:buNone/>
            </a:pPr>
            <a:r>
              <a:rPr lang="es-MX" sz="2600" dirty="0" smtClean="0"/>
              <a:t>El facilitador hace entrega de una hoja con forma de pergamino a los y las participantes, luego les pide que escriban en ella lo siguiente, paso a paso. Cada uno de los pasos debe considerarse como un verso, por lo tanto se escriben separados.</a:t>
            </a:r>
          </a:p>
          <a:p>
            <a:pPr marL="871220" lvl="1" indent="-514350">
              <a:buFont typeface="+mj-lt"/>
              <a:buAutoNum type="arabicPeriod"/>
            </a:pPr>
            <a:r>
              <a:rPr lang="es-MX" sz="2400" dirty="0" smtClean="0"/>
              <a:t>Escribe tu nombre como título.</a:t>
            </a:r>
          </a:p>
          <a:p>
            <a:pPr marL="871220" lvl="1" indent="-514350">
              <a:buFont typeface="+mj-lt"/>
              <a:buAutoNum type="arabicPeriod"/>
            </a:pPr>
            <a:r>
              <a:rPr lang="es-MX" sz="2400" dirty="0" smtClean="0"/>
              <a:t>Escoge y escribe una palabra de la lista #1 y una palabra de la lista #2.</a:t>
            </a:r>
          </a:p>
          <a:p>
            <a:pPr marL="871220" lvl="1" indent="-514350">
              <a:buFont typeface="+mj-lt"/>
              <a:buAutoNum type="arabicPeriod"/>
            </a:pPr>
            <a:r>
              <a:rPr lang="es-MX" sz="2400" dirty="0" smtClean="0"/>
              <a:t>Escoge y escribe cuatro palabras de la lista #3.</a:t>
            </a:r>
          </a:p>
          <a:p>
            <a:pPr marL="871220" lvl="1" indent="-514350">
              <a:buFont typeface="+mj-lt"/>
              <a:buAutoNum type="arabicPeriod"/>
            </a:pPr>
            <a:r>
              <a:rPr lang="es-MX" sz="2400" dirty="0" smtClean="0"/>
              <a:t>Ahora escribe tres palabras de la lista #4.</a:t>
            </a:r>
          </a:p>
          <a:p>
            <a:pPr marL="871220" lvl="1" indent="-514350">
              <a:buFont typeface="+mj-lt"/>
              <a:buAutoNum type="arabicPeriod"/>
            </a:pPr>
            <a:r>
              <a:rPr lang="es-MX" sz="2400" dirty="0" smtClean="0"/>
              <a:t>Escribe una palabra de la lista #5.</a:t>
            </a:r>
          </a:p>
          <a:p>
            <a:pPr marL="871220" lvl="1" indent="-514350">
              <a:buFont typeface="+mj-lt"/>
              <a:buAutoNum type="arabicPeriod"/>
            </a:pPr>
            <a:r>
              <a:rPr lang="es-MX" sz="2400" dirty="0" smtClean="0"/>
              <a:t>Firma este poema de la manera como te gustan como te llamen. Ejemplo: un apodo o un nombre de cariño.  </a:t>
            </a:r>
          </a:p>
          <a:p>
            <a:pPr marL="0" lvl="1" indent="0">
              <a:buNone/>
            </a:pPr>
            <a:endParaRPr lang="es-MX" dirty="0" smtClean="0"/>
          </a:p>
          <a:p>
            <a:pPr marL="0" lvl="1" indent="0">
              <a:buNone/>
            </a:pPr>
            <a:r>
              <a:rPr lang="es-MX" sz="2600" dirty="0" smtClean="0"/>
              <a:t>Luego el facilitador da unos minutos para que los participantes arreglen a su gusto su poema, pueden agregarle palabras o ponerle música. </a:t>
            </a: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8850" name="Picture 2" descr="http://4.bp.blogspot.com/_3CV8SXd7-xY/SmnEBW7nKXI/AAAAAAAAKyk/E4i6Edc91ow/s400/writing%252Bpoetry.jpg"/>
          <p:cNvPicPr>
            <a:picLocks noChangeAspect="1" noChangeArrowheads="1"/>
          </p:cNvPicPr>
          <p:nvPr/>
        </p:nvPicPr>
        <p:blipFill>
          <a:blip r:embed="rId3" cstate="print"/>
          <a:srcRect/>
          <a:stretch>
            <a:fillRect/>
          </a:stretch>
        </p:blipFill>
        <p:spPr bwMode="auto">
          <a:xfrm rot="376992">
            <a:off x="6678216" y="4695140"/>
            <a:ext cx="2124070" cy="2052793"/>
          </a:xfrm>
          <a:prstGeom prst="rect">
            <a:avLst/>
          </a:prstGeom>
          <a:ln>
            <a:noFill/>
          </a:ln>
          <a:effectLst>
            <a:softEdge rad="112500"/>
          </a:effectLst>
        </p:spPr>
      </p:pic>
      <p:sp>
        <p:nvSpPr>
          <p:cNvPr id="2" name="1 Título"/>
          <p:cNvSpPr>
            <a:spLocks noGrp="1"/>
          </p:cNvSpPr>
          <p:nvPr>
            <p:ph type="title"/>
          </p:nvPr>
        </p:nvSpPr>
        <p:spPr>
          <a:xfrm>
            <a:off x="1142976" y="0"/>
            <a:ext cx="7498080" cy="857232"/>
          </a:xfrm>
        </p:spPr>
        <p:txBody>
          <a:bodyPr/>
          <a:lstStyle/>
          <a:p>
            <a:r>
              <a:rPr lang="es-MX" dirty="0" smtClean="0"/>
              <a:t>Guía para el facilitador:</a:t>
            </a:r>
            <a:endParaRPr lang="es-MX" dirty="0"/>
          </a:p>
        </p:txBody>
      </p:sp>
      <p:sp>
        <p:nvSpPr>
          <p:cNvPr id="3" name="2 Marcador de contenido"/>
          <p:cNvSpPr>
            <a:spLocks noGrp="1"/>
          </p:cNvSpPr>
          <p:nvPr>
            <p:ph idx="1"/>
          </p:nvPr>
        </p:nvSpPr>
        <p:spPr>
          <a:xfrm>
            <a:off x="1071538" y="1071546"/>
            <a:ext cx="7862150" cy="5500726"/>
          </a:xfrm>
        </p:spPr>
        <p:txBody>
          <a:bodyPr>
            <a:normAutofit/>
          </a:bodyPr>
          <a:lstStyle/>
          <a:p>
            <a:r>
              <a:rPr lang="es-MX" sz="2400" dirty="0" smtClean="0"/>
              <a:t>Esta técnica permite que los y las participantes integren lo visto durante las sesiones anteriores, logrando un mayor autoconocimiento y con esto fortalecer su autoestima.</a:t>
            </a:r>
          </a:p>
          <a:p>
            <a:r>
              <a:rPr lang="es-MX" sz="2400" dirty="0" smtClean="0"/>
              <a:t>La plenaria puede dirigirse con las siguientes preguntas:</a:t>
            </a:r>
          </a:p>
          <a:p>
            <a:pPr lvl="1">
              <a:buFont typeface="Wingdings" pitchFamily="2" charset="2"/>
              <a:buChar char="Ø"/>
            </a:pPr>
            <a:r>
              <a:rPr lang="es-MX" sz="2400" dirty="0" smtClean="0"/>
              <a:t>¿Qué les pareció el ejercicio?</a:t>
            </a:r>
          </a:p>
          <a:p>
            <a:pPr lvl="1">
              <a:buFont typeface="Wingdings" pitchFamily="2" charset="2"/>
              <a:buChar char="Ø"/>
            </a:pPr>
            <a:r>
              <a:rPr lang="es-MX" sz="2400" dirty="0" smtClean="0"/>
              <a:t>¿Qué sentimientos experimentaron?</a:t>
            </a:r>
          </a:p>
          <a:p>
            <a:pPr lvl="1">
              <a:buFont typeface="Wingdings" pitchFamily="2" charset="2"/>
              <a:buChar char="Ø"/>
            </a:pPr>
            <a:r>
              <a:rPr lang="es-MX" sz="2400" dirty="0" smtClean="0"/>
              <a:t>¿Lograron hacer todas las listas?</a:t>
            </a:r>
          </a:p>
          <a:p>
            <a:pPr lvl="1">
              <a:buFont typeface="Wingdings" pitchFamily="2" charset="2"/>
              <a:buChar char="Ø"/>
            </a:pPr>
            <a:r>
              <a:rPr lang="es-MX" sz="2400" dirty="0" smtClean="0"/>
              <a:t>¿Alguna de las listas les resultó más difícil que las otras? </a:t>
            </a:r>
          </a:p>
          <a:p>
            <a:pPr lvl="1">
              <a:buFont typeface="Wingdings" pitchFamily="2" charset="2"/>
              <a:buChar char="Ø"/>
            </a:pPr>
            <a:r>
              <a:rPr lang="es-MX" sz="2400" dirty="0" smtClean="0"/>
              <a:t>Ahora vamos a compartir nuestros poemas.</a:t>
            </a:r>
            <a:endParaRPr lang="es-MX" sz="2400" dirty="0"/>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9090" name="Picture 2" descr="http://etharitmos.filosofar.cat/wp-content/uploads/2010/09/decisiones2.jpg"/>
          <p:cNvPicPr>
            <a:picLocks noChangeAspect="1" noChangeArrowheads="1"/>
          </p:cNvPicPr>
          <p:nvPr/>
        </p:nvPicPr>
        <p:blipFill>
          <a:blip r:embed="rId3" cstate="print"/>
          <a:srcRect/>
          <a:stretch>
            <a:fillRect/>
          </a:stretch>
        </p:blipFill>
        <p:spPr bwMode="auto">
          <a:xfrm>
            <a:off x="0" y="0"/>
            <a:ext cx="2741157" cy="2185987"/>
          </a:xfrm>
          <a:prstGeom prst="rect">
            <a:avLst/>
          </a:prstGeom>
          <a:noFill/>
        </p:spPr>
      </p:pic>
      <p:sp>
        <p:nvSpPr>
          <p:cNvPr id="2" name="1 Título"/>
          <p:cNvSpPr>
            <a:spLocks noGrp="1"/>
          </p:cNvSpPr>
          <p:nvPr>
            <p:ph type="title" idx="4294967295"/>
          </p:nvPr>
        </p:nvSpPr>
        <p:spPr>
          <a:xfrm>
            <a:off x="1571604" y="0"/>
            <a:ext cx="6858048" cy="1428736"/>
          </a:xfrm>
        </p:spPr>
        <p:txBody>
          <a:bodyPr/>
          <a:lstStyle/>
          <a:p>
            <a:pPr algn="ctr"/>
            <a:r>
              <a:rPr lang="es-MX" dirty="0" smtClean="0">
                <a:solidFill>
                  <a:schemeClr val="accent1">
                    <a:lumMod val="50000"/>
                  </a:schemeClr>
                </a:solidFill>
              </a:rPr>
              <a:t>Proyecto de Vida</a:t>
            </a:r>
            <a:endParaRPr lang="es-MX" dirty="0">
              <a:solidFill>
                <a:schemeClr val="accent1">
                  <a:lumMod val="50000"/>
                </a:schemeClr>
              </a:solidFill>
            </a:endParaRPr>
          </a:p>
        </p:txBody>
      </p:sp>
      <p:sp>
        <p:nvSpPr>
          <p:cNvPr id="3" name="2 Marcador de contenido"/>
          <p:cNvSpPr>
            <a:spLocks noGrp="1"/>
          </p:cNvSpPr>
          <p:nvPr>
            <p:ph type="body" sz="half" idx="4294967295"/>
          </p:nvPr>
        </p:nvSpPr>
        <p:spPr>
          <a:xfrm>
            <a:off x="1214414" y="2071678"/>
            <a:ext cx="7500990" cy="4357718"/>
          </a:xfrm>
        </p:spPr>
        <p:txBody>
          <a:bodyPr>
            <a:normAutofit fontScale="92500" lnSpcReduction="20000"/>
          </a:bodyPr>
          <a:lstStyle/>
          <a:p>
            <a:pPr marL="9525" indent="-9525" algn="just">
              <a:buNone/>
            </a:pPr>
            <a:r>
              <a:rPr lang="es-MX" sz="2400" dirty="0" smtClean="0"/>
              <a:t>Para el abordaje de este tema se presentan cuatro sesiones, en las cuales se trata de ayudar a los y las personas a desarrollar una imagen realista de sí mismos(as) y de su futuro dentro de la realidad de su familia y comunidad.</a:t>
            </a:r>
          </a:p>
          <a:p>
            <a:pPr marL="9525" indent="-9525" algn="just">
              <a:buNone/>
            </a:pPr>
            <a:endParaRPr lang="es-MX" sz="1200" dirty="0" smtClean="0"/>
          </a:p>
          <a:p>
            <a:pPr marL="9525" indent="-9525" algn="just">
              <a:buNone/>
            </a:pPr>
            <a:r>
              <a:rPr lang="es-MX" sz="2400" b="1" dirty="0" smtClean="0"/>
              <a:t>OBJETIVOS:</a:t>
            </a:r>
          </a:p>
          <a:p>
            <a:pPr marL="457200" indent="-457200" algn="just">
              <a:buFont typeface="+mj-lt"/>
              <a:buAutoNum type="alphaLcPeriod"/>
            </a:pPr>
            <a:r>
              <a:rPr lang="es-MX" sz="2400" dirty="0" smtClean="0"/>
              <a:t>Analizar la importancia del establecimiento de un Proyecto de Vida en los y las jóvenes.</a:t>
            </a:r>
          </a:p>
          <a:p>
            <a:pPr marL="457200" indent="-457200" algn="just">
              <a:buFont typeface="+mj-lt"/>
              <a:buAutoNum type="alphaLcPeriod"/>
            </a:pPr>
            <a:r>
              <a:rPr lang="es-MX" sz="2400" dirty="0" smtClean="0"/>
              <a:t>Que los y las participantes logren identificar sus metas para la formulación de su Proyecto de Vida.</a:t>
            </a:r>
          </a:p>
          <a:p>
            <a:pPr marL="457200" indent="-457200" algn="just">
              <a:buFont typeface="+mj-lt"/>
              <a:buAutoNum type="alphaLcPeriod"/>
            </a:pPr>
            <a:r>
              <a:rPr lang="es-MX" sz="2400" dirty="0" smtClean="0"/>
              <a:t>Analizar los factores que influyen en la formulación de un Proyecto de Vida. </a:t>
            </a:r>
          </a:p>
          <a:p>
            <a:pPr marL="457200" indent="-457200" algn="just">
              <a:buFont typeface="+mj-lt"/>
              <a:buAutoNum type="alphaLcPeriod"/>
            </a:pPr>
            <a:r>
              <a:rPr lang="es-MX" sz="2400" dirty="0" smtClean="0"/>
              <a:t>Brindar elementos básicos para que los y las participantes logren formular su Proyecto de vida.</a:t>
            </a:r>
            <a:endParaRPr lang="es-MX" sz="2400" dirty="0"/>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142976" y="0"/>
            <a:ext cx="7719274" cy="1082660"/>
          </a:xfrm>
        </p:spPr>
        <p:txBody>
          <a:bodyPr>
            <a:normAutofit fontScale="90000"/>
          </a:bodyPr>
          <a:lstStyle/>
          <a:p>
            <a:pPr algn="ctr"/>
            <a:r>
              <a:rPr lang="es-MX" dirty="0" smtClean="0">
                <a:solidFill>
                  <a:schemeClr val="accent1">
                    <a:lumMod val="50000"/>
                  </a:schemeClr>
                </a:solidFill>
              </a:rPr>
              <a:t>Proyecto de Vida</a:t>
            </a:r>
            <a:br>
              <a:rPr lang="es-MX" dirty="0" smtClean="0">
                <a:solidFill>
                  <a:schemeClr val="accent1">
                    <a:lumMod val="50000"/>
                  </a:schemeClr>
                </a:solidFill>
              </a:rPr>
            </a:br>
            <a:r>
              <a:rPr lang="es-MX" dirty="0" smtClean="0">
                <a:solidFill>
                  <a:schemeClr val="accent1">
                    <a:lumMod val="50000"/>
                  </a:schemeClr>
                </a:solidFill>
              </a:rPr>
              <a:t>Sesión 1</a:t>
            </a:r>
            <a:endParaRPr lang="es-MX" dirty="0">
              <a:solidFill>
                <a:schemeClr val="accent1">
                  <a:lumMod val="50000"/>
                </a:schemeClr>
              </a:solidFill>
            </a:endParaRPr>
          </a:p>
        </p:txBody>
      </p:sp>
      <p:sp>
        <p:nvSpPr>
          <p:cNvPr id="3" name="2 Marcador de contenido"/>
          <p:cNvSpPr>
            <a:spLocks noGrp="1"/>
          </p:cNvSpPr>
          <p:nvPr>
            <p:ph idx="1"/>
          </p:nvPr>
        </p:nvSpPr>
        <p:spPr>
          <a:xfrm>
            <a:off x="1071538" y="1447800"/>
            <a:ext cx="7862150" cy="5195910"/>
          </a:xfrm>
        </p:spPr>
        <p:txBody>
          <a:bodyPr/>
          <a:lstStyle/>
          <a:p>
            <a:r>
              <a:rPr lang="es-MX" dirty="0" smtClean="0"/>
              <a:t>Actividad: La flor</a:t>
            </a:r>
          </a:p>
          <a:p>
            <a:pPr>
              <a:buNone/>
            </a:pPr>
            <a:endParaRPr lang="es-MX" dirty="0" smtClean="0"/>
          </a:p>
          <a:p>
            <a:endParaRPr lang="es-MX" dirty="0" smtClean="0"/>
          </a:p>
          <a:p>
            <a:pPr>
              <a:buNone/>
            </a:pPr>
            <a:endParaRPr lang="es-MX" dirty="0"/>
          </a:p>
        </p:txBody>
      </p:sp>
      <p:sp>
        <p:nvSpPr>
          <p:cNvPr id="4" name="3 Esquina doblada"/>
          <p:cNvSpPr/>
          <p:nvPr/>
        </p:nvSpPr>
        <p:spPr>
          <a:xfrm>
            <a:off x="1500166" y="2571744"/>
            <a:ext cx="2928958" cy="3214710"/>
          </a:xfrm>
          <a:prstGeom prst="foldedCorner">
            <a:avLst/>
          </a:prstGeom>
          <a:gradFill flip="none" rotWithShape="1">
            <a:gsLst>
              <a:gs pos="0">
                <a:schemeClr val="accent3">
                  <a:lumMod val="60000"/>
                  <a:lumOff val="40000"/>
                  <a:shade val="30000"/>
                  <a:satMod val="115000"/>
                </a:schemeClr>
              </a:gs>
              <a:gs pos="50000">
                <a:schemeClr val="accent3">
                  <a:lumMod val="60000"/>
                  <a:lumOff val="40000"/>
                  <a:shade val="67500"/>
                  <a:satMod val="115000"/>
                </a:schemeClr>
              </a:gs>
              <a:gs pos="100000">
                <a:schemeClr val="accent3">
                  <a:lumMod val="60000"/>
                  <a:lumOff val="40000"/>
                  <a:shade val="100000"/>
                  <a:satMod val="115000"/>
                </a:schemeClr>
              </a:gs>
            </a:gsLst>
            <a:lin ang="10800000" scaled="1"/>
            <a:tileRect/>
          </a:gra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s-MX" sz="2000" dirty="0" smtClean="0">
              <a:solidFill>
                <a:schemeClr val="tx1"/>
              </a:solidFill>
            </a:endParaRPr>
          </a:p>
          <a:p>
            <a:r>
              <a:rPr lang="es-MX" sz="2000" dirty="0" smtClean="0">
                <a:solidFill>
                  <a:schemeClr val="tx1"/>
                </a:solidFill>
              </a:rPr>
              <a:t>Objetivo:</a:t>
            </a:r>
          </a:p>
          <a:p>
            <a:endParaRPr lang="es-MX" sz="2000" dirty="0" smtClean="0">
              <a:solidFill>
                <a:schemeClr val="tx1"/>
              </a:solidFill>
            </a:endParaRPr>
          </a:p>
          <a:p>
            <a:r>
              <a:rPr lang="es-MX" sz="2000" dirty="0" smtClean="0">
                <a:solidFill>
                  <a:schemeClr val="tx1"/>
                </a:solidFill>
              </a:rPr>
              <a:t>Favorecer en los y las participantes la conciencia de las emociones, pensamientos presentes con el fin de que puedan formular un proyecto de vida.</a:t>
            </a:r>
          </a:p>
        </p:txBody>
      </p:sp>
      <p:sp>
        <p:nvSpPr>
          <p:cNvPr id="5" name="4 Esquina doblada"/>
          <p:cNvSpPr/>
          <p:nvPr/>
        </p:nvSpPr>
        <p:spPr>
          <a:xfrm>
            <a:off x="5572132" y="2571744"/>
            <a:ext cx="2928958" cy="3214710"/>
          </a:xfrm>
          <a:prstGeom prst="foldedCorner">
            <a:avLst/>
          </a:prstGeom>
          <a:gradFill flip="none" rotWithShape="1">
            <a:gsLst>
              <a:gs pos="0">
                <a:schemeClr val="accent3">
                  <a:lumMod val="60000"/>
                  <a:lumOff val="40000"/>
                  <a:shade val="30000"/>
                  <a:satMod val="115000"/>
                </a:schemeClr>
              </a:gs>
              <a:gs pos="50000">
                <a:schemeClr val="accent3">
                  <a:lumMod val="60000"/>
                  <a:lumOff val="40000"/>
                  <a:shade val="67500"/>
                  <a:satMod val="115000"/>
                </a:schemeClr>
              </a:gs>
              <a:gs pos="100000">
                <a:schemeClr val="accent3">
                  <a:lumMod val="60000"/>
                  <a:lumOff val="40000"/>
                  <a:shade val="100000"/>
                  <a:satMod val="115000"/>
                </a:schemeClr>
              </a:gs>
            </a:gsLst>
            <a:lin ang="10800000" scaled="1"/>
            <a:tileRect/>
          </a:gra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MX" sz="2000" dirty="0" smtClean="0">
                <a:solidFill>
                  <a:schemeClr val="tx1"/>
                </a:solidFill>
              </a:rPr>
              <a:t>Materiales:</a:t>
            </a:r>
          </a:p>
          <a:p>
            <a:endParaRPr lang="es-MX" sz="2000" dirty="0" smtClean="0">
              <a:solidFill>
                <a:schemeClr val="tx1"/>
              </a:solidFill>
            </a:endParaRPr>
          </a:p>
          <a:p>
            <a:pPr>
              <a:buFont typeface="Arial" pitchFamily="34" charset="0"/>
              <a:buChar char="•"/>
            </a:pPr>
            <a:r>
              <a:rPr lang="es-MX" sz="2000" dirty="0" smtClean="0">
                <a:solidFill>
                  <a:schemeClr val="tx1"/>
                </a:solidFill>
              </a:rPr>
              <a:t>Lápices </a:t>
            </a:r>
          </a:p>
          <a:p>
            <a:pPr>
              <a:buFont typeface="Arial" pitchFamily="34" charset="0"/>
              <a:buChar char="•"/>
            </a:pPr>
            <a:r>
              <a:rPr lang="es-MX" sz="2000" dirty="0" smtClean="0">
                <a:solidFill>
                  <a:schemeClr val="tx1"/>
                </a:solidFill>
              </a:rPr>
              <a:t>Hojas con la flor</a:t>
            </a: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071538" y="214290"/>
            <a:ext cx="7498080" cy="796908"/>
          </a:xfrm>
        </p:spPr>
        <p:txBody>
          <a:bodyPr/>
          <a:lstStyle/>
          <a:p>
            <a:r>
              <a:rPr lang="es-MX" dirty="0" smtClean="0">
                <a:solidFill>
                  <a:schemeClr val="accent1">
                    <a:lumMod val="50000"/>
                  </a:schemeClr>
                </a:solidFill>
              </a:rPr>
              <a:t>Procedimiento:</a:t>
            </a:r>
            <a:endParaRPr lang="es-MX" dirty="0">
              <a:solidFill>
                <a:schemeClr val="accent1">
                  <a:lumMod val="50000"/>
                </a:schemeClr>
              </a:solidFill>
            </a:endParaRPr>
          </a:p>
        </p:txBody>
      </p:sp>
      <p:sp>
        <p:nvSpPr>
          <p:cNvPr id="3" name="2 Marcador de contenido"/>
          <p:cNvSpPr>
            <a:spLocks noGrp="1"/>
          </p:cNvSpPr>
          <p:nvPr>
            <p:ph idx="1"/>
          </p:nvPr>
        </p:nvSpPr>
        <p:spPr>
          <a:xfrm>
            <a:off x="1142976" y="1071546"/>
            <a:ext cx="7790712" cy="5572164"/>
          </a:xfrm>
        </p:spPr>
        <p:txBody>
          <a:bodyPr>
            <a:normAutofit lnSpcReduction="10000"/>
          </a:bodyPr>
          <a:lstStyle/>
          <a:p>
            <a:pPr marL="596646" indent="-514350" algn="just">
              <a:buFont typeface="+mj-lt"/>
              <a:buAutoNum type="arabicPeriod"/>
            </a:pPr>
            <a:r>
              <a:rPr lang="es-MX" sz="2000" dirty="0" smtClean="0"/>
              <a:t>El o la facilitadora entrega a cada uno de los y las participantes una copia de la Hoja La Flor.</a:t>
            </a:r>
          </a:p>
          <a:p>
            <a:pPr marL="596646" indent="-514350" algn="just">
              <a:buFont typeface="+mj-lt"/>
              <a:buAutoNum type="arabicPeriod"/>
            </a:pPr>
            <a:r>
              <a:rPr lang="es-MX" sz="2000" dirty="0" smtClean="0"/>
              <a:t> En los pétalos y hojas de la flor se escriben las siguientes frases incompletas: </a:t>
            </a:r>
          </a:p>
          <a:p>
            <a:pPr marL="1328166" lvl="3" indent="-514350" algn="just"/>
            <a:r>
              <a:rPr lang="es-MX" sz="1600" dirty="0" smtClean="0"/>
              <a:t>Pienso ………. </a:t>
            </a:r>
          </a:p>
          <a:p>
            <a:pPr marL="1328166" lvl="3" indent="-514350" algn="just"/>
            <a:r>
              <a:rPr lang="es-MX" sz="1600" dirty="0" smtClean="0"/>
              <a:t>Quiero ………..</a:t>
            </a:r>
          </a:p>
          <a:p>
            <a:pPr marL="1328166" lvl="3" indent="-514350" algn="just"/>
            <a:r>
              <a:rPr lang="es-MX" sz="1600" dirty="0" smtClean="0"/>
              <a:t>Sueño ………..</a:t>
            </a:r>
          </a:p>
          <a:p>
            <a:pPr marL="1328166" lvl="3" indent="-514350" algn="just"/>
            <a:r>
              <a:rPr lang="es-MX" sz="1600" dirty="0" smtClean="0"/>
              <a:t>Tengo ………..</a:t>
            </a:r>
          </a:p>
          <a:p>
            <a:pPr marL="1328166" lvl="3" indent="-514350" algn="just"/>
            <a:r>
              <a:rPr lang="es-MX" sz="1600" dirty="0" smtClean="0"/>
              <a:t>Amo ………..</a:t>
            </a:r>
          </a:p>
          <a:p>
            <a:pPr marL="1328166" lvl="3" indent="-514350" algn="just"/>
            <a:r>
              <a:rPr lang="es-MX" sz="1600" dirty="0" smtClean="0"/>
              <a:t>Temo ………</a:t>
            </a:r>
          </a:p>
          <a:p>
            <a:pPr marL="1328166" lvl="3" indent="-514350" algn="just"/>
            <a:r>
              <a:rPr lang="es-MX" sz="1600" dirty="0" smtClean="0"/>
              <a:t>Me hace feliz ……….</a:t>
            </a:r>
          </a:p>
          <a:p>
            <a:pPr marL="1328166" lvl="3" indent="-514350" algn="just"/>
            <a:r>
              <a:rPr lang="es-MX" sz="1600" dirty="0" smtClean="0"/>
              <a:t>Extraño………..</a:t>
            </a:r>
          </a:p>
          <a:p>
            <a:pPr marL="1328166" lvl="3" indent="-514350" algn="just"/>
            <a:r>
              <a:rPr lang="es-MX" sz="1600" dirty="0" smtClean="0"/>
              <a:t>Quisiera repetir………</a:t>
            </a:r>
          </a:p>
          <a:p>
            <a:pPr marL="1328166" lvl="3" indent="-514350" algn="just"/>
            <a:r>
              <a:rPr lang="es-MX" sz="1600" dirty="0" smtClean="0"/>
              <a:t>Me llaman……….</a:t>
            </a:r>
          </a:p>
          <a:p>
            <a:pPr marL="1328166" lvl="3" indent="-514350" algn="just">
              <a:buNone/>
            </a:pPr>
            <a:endParaRPr lang="es-MX" sz="1400" dirty="0" smtClean="0"/>
          </a:p>
          <a:p>
            <a:pPr marL="596646" indent="-514350" algn="just">
              <a:buFont typeface="+mj-lt"/>
              <a:buAutoNum type="arabicPeriod"/>
            </a:pPr>
            <a:r>
              <a:rPr lang="es-MX" sz="2000" dirty="0" smtClean="0"/>
              <a:t>Explica que se debe llenar en forma individual, apuntando las ideas que lleguen a su mente.</a:t>
            </a:r>
          </a:p>
          <a:p>
            <a:pPr marL="596646" indent="-514350" algn="just">
              <a:buFont typeface="+mj-lt"/>
              <a:buAutoNum type="arabicPeriod"/>
            </a:pPr>
            <a:r>
              <a:rPr lang="es-MX" sz="2000" dirty="0" smtClean="0"/>
              <a:t>Cuando han terminado el ejercicio, se realiza la plenaria. </a:t>
            </a:r>
            <a:endParaRPr lang="es-MX" sz="2000" dirty="0"/>
          </a:p>
        </p:txBody>
      </p:sp>
      <p:pic>
        <p:nvPicPr>
          <p:cNvPr id="36866" name="Picture 2" descr="http://3.bp.blogspot.com/_zQfu6879EtU/TFmnCf4q4nI/AAAAAAAAACE/wvR6ZMc3h-4/s1600/flor.jpg"/>
          <p:cNvPicPr>
            <a:picLocks noChangeAspect="1" noChangeArrowheads="1"/>
          </p:cNvPicPr>
          <p:nvPr/>
        </p:nvPicPr>
        <p:blipFill>
          <a:blip r:embed="rId3" cstate="print"/>
          <a:srcRect/>
          <a:stretch>
            <a:fillRect/>
          </a:stretch>
        </p:blipFill>
        <p:spPr bwMode="auto">
          <a:xfrm>
            <a:off x="5715008" y="2285992"/>
            <a:ext cx="2033451" cy="2938448"/>
          </a:xfrm>
          <a:prstGeom prst="rect">
            <a:avLst/>
          </a:prstGeom>
          <a:noFill/>
        </p:spPr>
      </p:pic>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071538" y="214290"/>
            <a:ext cx="7498080" cy="796908"/>
          </a:xfrm>
        </p:spPr>
        <p:txBody>
          <a:bodyPr/>
          <a:lstStyle/>
          <a:p>
            <a:r>
              <a:rPr lang="es-MX" dirty="0" smtClean="0"/>
              <a:t>Guía para el facilitador</a:t>
            </a:r>
            <a:endParaRPr lang="es-MX" dirty="0"/>
          </a:p>
        </p:txBody>
      </p:sp>
      <p:sp>
        <p:nvSpPr>
          <p:cNvPr id="3" name="2 Marcador de contenido"/>
          <p:cNvSpPr>
            <a:spLocks noGrp="1"/>
          </p:cNvSpPr>
          <p:nvPr>
            <p:ph idx="1"/>
          </p:nvPr>
        </p:nvSpPr>
        <p:spPr>
          <a:xfrm>
            <a:off x="1214414" y="1214422"/>
            <a:ext cx="7719274" cy="5429288"/>
          </a:xfrm>
        </p:spPr>
        <p:txBody>
          <a:bodyPr/>
          <a:lstStyle/>
          <a:p>
            <a:r>
              <a:rPr lang="es-MX" sz="2400" dirty="0" smtClean="0"/>
              <a:t>Puede iniciar la sesión con la siguiente frase:</a:t>
            </a:r>
          </a:p>
          <a:p>
            <a:pPr algn="ctr">
              <a:buNone/>
            </a:pPr>
            <a:r>
              <a:rPr lang="es-MX" sz="2400" b="1" i="1" dirty="0" smtClean="0"/>
              <a:t>“Ningún piloto de avión sale del aeropuerto sin saber a donde va y que ruta seguir”</a:t>
            </a:r>
          </a:p>
          <a:p>
            <a:pPr algn="ctr">
              <a:buNone/>
            </a:pPr>
            <a:endParaRPr lang="es-MX" sz="2400" b="1" i="1" dirty="0" smtClean="0"/>
          </a:p>
          <a:p>
            <a:pPr algn="just"/>
            <a:r>
              <a:rPr lang="es-MX" sz="2400" dirty="0" smtClean="0"/>
              <a:t>El o la facilitadora puede rescatar las impresiones que genere esta frase en los y las participantes y resaltar la necesidad de poder formular un Proyecto de Vida. El ejercicio de la Flor permite a los y las participantes ha ser conciencia de las emociones, pensamientos, temores y otros que tienen en el momento presente. </a:t>
            </a:r>
          </a:p>
          <a:p>
            <a:pPr algn="ctr">
              <a:buNone/>
            </a:pPr>
            <a:endParaRPr lang="es-MX" b="1" i="1"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6500" name="Picture 4" descr="http://1.bp.blogspot.com/-JoMtykFvy-Y/TkjM_rNpPEI/AAAAAAAAAMc/G7HZ_-WL6Po/s1600/envejecimiento-hogar-geri%25C3%25A1trico-la-casa-del-adulto-mayor.jpg"/>
          <p:cNvPicPr>
            <a:picLocks noChangeAspect="1" noChangeArrowheads="1"/>
          </p:cNvPicPr>
          <p:nvPr/>
        </p:nvPicPr>
        <p:blipFill>
          <a:blip r:embed="rId3" cstate="print"/>
          <a:srcRect/>
          <a:stretch>
            <a:fillRect/>
          </a:stretch>
        </p:blipFill>
        <p:spPr bwMode="auto">
          <a:xfrm>
            <a:off x="5572102" y="5000636"/>
            <a:ext cx="3571898" cy="1857388"/>
          </a:xfrm>
          <a:prstGeom prst="rect">
            <a:avLst/>
          </a:prstGeom>
          <a:noFill/>
        </p:spPr>
      </p:pic>
      <p:sp>
        <p:nvSpPr>
          <p:cNvPr id="2" name="1 Título"/>
          <p:cNvSpPr>
            <a:spLocks noGrp="1"/>
          </p:cNvSpPr>
          <p:nvPr>
            <p:ph type="title"/>
          </p:nvPr>
        </p:nvSpPr>
        <p:spPr/>
        <p:txBody>
          <a:bodyPr/>
          <a:lstStyle/>
          <a:p>
            <a:r>
              <a:rPr lang="es-MX" dirty="0" smtClean="0"/>
              <a:t>Proceso de la Autoestima</a:t>
            </a:r>
            <a:endParaRPr lang="es-MX" dirty="0"/>
          </a:p>
        </p:txBody>
      </p:sp>
      <p:sp>
        <p:nvSpPr>
          <p:cNvPr id="3" name="2 Marcador de contenido"/>
          <p:cNvSpPr>
            <a:spLocks noGrp="1"/>
          </p:cNvSpPr>
          <p:nvPr>
            <p:ph idx="1"/>
          </p:nvPr>
        </p:nvSpPr>
        <p:spPr>
          <a:xfrm>
            <a:off x="214282" y="1600200"/>
            <a:ext cx="8472518" cy="4525963"/>
          </a:xfrm>
        </p:spPr>
        <p:txBody>
          <a:bodyPr/>
          <a:lstStyle/>
          <a:p>
            <a:pPr algn="just"/>
            <a:r>
              <a:rPr lang="es-MX" sz="2700" dirty="0" smtClean="0"/>
              <a:t>La autoestima se forma durante toda la vida, empezando en la infancia, la persona recopila impresiones, sentimientos, razonamientos de su yo. Para esto sumamos la impresión que tenemos de nosotros mismos y le damos un valor, y por otro lado, recibimos mensajes de otras personas acerca de lo que ellas piensan y sienten de nuestro valor. Así la autoestima tiene un componente </a:t>
            </a:r>
            <a:r>
              <a:rPr lang="es-MX" sz="2700" b="1" dirty="0" smtClean="0"/>
              <a:t>individual</a:t>
            </a:r>
            <a:r>
              <a:rPr lang="es-MX" sz="2700" dirty="0" smtClean="0"/>
              <a:t> y otro </a:t>
            </a:r>
            <a:r>
              <a:rPr lang="es-MX" sz="2700" b="1" dirty="0" smtClean="0"/>
              <a:t>grupal</a:t>
            </a:r>
            <a:r>
              <a:rPr lang="es-MX" sz="2700" dirty="0" smtClean="0"/>
              <a:t>.</a:t>
            </a:r>
            <a:endParaRPr lang="es-MX" sz="2700" dirty="0"/>
          </a:p>
        </p:txBody>
      </p:sp>
      <p:sp>
        <p:nvSpPr>
          <p:cNvPr id="20482" name="AutoShape 2" descr="data:image/jpg;base64,/9j/4AAQSkZJRgABAQAAAQABAAD/2wCEAAkGBhQSEBUUExQUFRQUFxQWFRQVFxQUFRUUFBQVFBUUFhQXHCYeFxkjGRQUHy8gJCcpLCwsFR4xNTAqNSYrLCkBCQoKDgwOGg8PGiwdHyQpKSwsKSwsLCwsLCksLCwpKSwsLCkpLCksKSwsLCwpKSwpKSksLCwsLCksLCwsLCwsLP/AABEIAMgAyAMBIgACEQEDEQH/xAAbAAABBQEBAAAAAAAAAAAAAAAGAAIDBAUBB//EADsQAAECAwYDBgQGAQMFAAAAAAEAAgMEEQUGEiExUUFhcRMiMoGRwRShsdEVQlJi8PEjB3LhFjNTgrL/xAAZAQACAwEAAAAAAAAAAAAAAAADBAABAgX/xAAkEQACAgICAwEAAgMAAAAAAAAAAQIRAyESMRNBUQQiMhRScf/aAAwDAQACEQMRAD8A9xXKpFcJUIdSTMSWJXRB6SZiWfaVqiH3R4iKn9o+6p6LSvSNB0UBN7cIaiWxTU+e6oTF5qZAoTyIIsbDMzI3SbMAoGgW8XOyNfoFtys7ks+VGvCwi7RLtFiieThPKeZE8TNjtF3GsgTqkZOK/KivEzUxJVVFk0pWxlpTTMOLRZquVUWNdxrXIzRLVJV3v2XYcwCpy9Er2TpJgeliWih9UqpmJOBUIOSXAuqEOJjk9McrRDi4kuPeAKnQKzBWtKfEJhdqdGjc/ZBM5aGrndTzKkta1u2ik/kbUN2oOKGbQtEuOWg+f/KTy5Leh7Fj4rZyctNzsz3W7cXKnL4orqNrTifYfdQQ4TozwAK1NOvIfdGtk2KITRXxcdhyCWbb6GkktsbZlm4AMlsQmKrGmMOgVWLaL+CzpF05G5hSLUOC2HDWpUktegVo5VyRPHI32uXWvVOBaTHaFTlyuzPH6WmRVZhxlRhFThEi2ClFGg2IpWuWex6sMio8ZAJRLaqTUIjvDzVhj1IRULbXJA0+LKkGayrr/OKuMfUVWPEaWPoOKuy8xv8A3zUxz9MvJD2i6utTU5qZYBD0kklk0JMcnpjlaINQ1e+1sLeyYc3eKmoByA6lblozohQ3PPAZDc8AgOJVxdFe41dUjluafJByzpUguGFu2Zs7FwtwD/2p/wDIWTDlnRDQA0OQA48h91dmorMVGjETpXjzI2RFYtmYO87Nx47chsEix9a2dsexGwW1NMRHoNgrcxGoruCqqzNnhw1I6KPS0UtvZkzE0qbpzguz9nObUNjEHhia1wQ/HmpiEf8AJCZEb+qHVp9PsgbY2qSCAPBVSblA7MaqrZt5ZaIQwksefyvFM+vBWZ9uA1ByVSi12XGSfRDL4mnUrfkp80AJWBCi1WnLLJppPsI5WZqFebEWLKPWhDjI8ZCc47LocpGuVWG+qmY5FTAuJbhxFahxFntKnhORoyASiMtJuYPNNenzx7qfBG+ilfyZLqKLkJ9QpGpjWAaJ7U56FvY9JJJUWJMcnqnac12cNzvTqpdbJV6BW81sB0XsxoypceFeKEZ+0yaknLgOXAeantSZoDu81PPPJYc7Ezw/ppXm45D39EhKTk7OhCKiqRq2DL44uI5mufloOiM4IyQ/dWU7pPl7lE7GUWEr2Ek/R0BPDFx0Si4yYCvRlWQTdlCI0goVtKzIsCuRfD3GZHUI5hxgpHsa4LMsSltG45nDTVo8mmLPl5jxAV4HRwPIjMKNstFg91xdFg6B9KuYP3U4c0fWldKDENcIB3GSz23ZdDPcJHmUBqS0xlTxva0D0nBdm06g/wBFEcjJEgK3Bsri6lemy1ZKTCkY2YnkpGeJQtTHxqLemYQAQjac6Gmi1kjwB45cy38fTitGz7Ta/KuaEDO1ShRnNdUVQ4zaDyxJo9DAUsNY9hWv2jQDqtsMT0HyVo5uROLpkc0/ROc7u03B+ioT0x/ka1WJqLhhk7An5FRS2ynHSNCQj4mDcZHyVpqxLvzFS8dD04FbbU5jlcbFpxqTQ9JJJaMiKGL0zVRhGiI47skFXhj5nlp9ELK9BcS2BlpzFYjjwbkPLIKnLy9SCfP/AHaD7KV7K586+dcvutO7MqHxxxawFx5kf80STH19CyzJPsYTW8aZ9TmU+JMLkxHWfFjqSdaRIxvbJ4kyofiVSjTSqvmkCUhqOM3Wz1OKl/FqcUMPnKcVXfGc7Sqx5H6NeGL7Cz8bG6fDtIuOmSFJSLgeMWYWvDvjBb3ThbwFcqq4yb7ZiWL/AFVhBLvxLTgQqIWh23nUDIrakbXB1TOOUbFcuOVFi0T3SvOLeL8ZyoN6j6L0ybZUdQvO722c10QB9WO/JFaaVH6HDQ8kPOthPyv0Z8nCJO625dgpQhB/4jMyjgS0TELiQKOb1HuEVSttw48LtYRqB428Wc+nJBeOlYx5LdGhKtwOBCMpaJihgoUs9wePoiGHE7OA4n8oJ9AmMDqxT9KuvpkfEY5l2zcvTVaFuxcMA70A+/usO7ILziOrjiPqtS9D+41n6yR5ZBXjf8WzGRfzSH3aJa9tT42fc+4RS1D9nQaRoe4Zn7IgancH9WhPN/ax6SSSMCIJk5FAF5YmvPJHk6e6V59bpq+nmgZeg+LsGZuJgbz4LbucQIT3fuDAf9oqfmUJ23O95x4NGXkiK576SLebnk9apR/R5b0bkWOqEWMnPiVVaI5AkxmMSvMRlmRp41oM1oTbaMJQsbYZDdR9Qem6GouTD2kjfk5dzjU+i3YErlohiUvKwaA+i2Ja9cPQrXGipKT6JJ6AsG07FZGycSKbcUUmchxB3SFlzcDCVOnaKXxlSz2dgzCHEtGgJJI89lr2bOku1osh9eCzZ+yy+KImJ1AB3QSMwsXb2bSvR6/JzdYTXHeijtmxmTMMtdx0I1B4EIZsaec2VLHHPE3DXXLVEshOVaEzDIpqmc/JieOVx+gLM2TFlnUiNLofCI3PLmOCbCu/VwjSrmticWn/ALcTdrtiV6Y1gcKHNZ77uQ2uxsGA/tyB6hU8Mo7jtGv8mMtSVMH7pvxOILSxzSQ5h/KeI6LdvZGwSbgMi8hvqc/lVWIFlARu1GTiKO5kaHrTJDX+o1o0dBgA61e7p4W/OvotKLhjYJyWTKqLt1x6fYAe6052B2kywfoFfXVVLsQqQwf5/MlrSUOsaI88mjyW8SuKQLK6k2TSsIfEOOzQFqtVGz2Zud+o5dArzU9jVRE5vY9JJJbMlK0D3SvPbddQuOwXoNoeErze8z+65BydB8XZ51bMWoPPLzKL7lTFZIDi18QH1r7oFtd3h5kIquXHpDcDxOLzpQn6JWeoj0NyCaI5Qgrr3JkNKMbQpllRRCl6rD7oiNFSNQjbsK0XI0sHAgjVSGnZq10wUsaQZEhQ6EFx8X9cNFLOWCcRAGQ20VmWs4QomVGknJ9BlXVaRjuYTDax0RpqXRC4VaTTUHXjpsjUn0YcpY3T2CjWvhnInJacjeH8sUZbrYtKyWtg1bmcvOqHZmyHhtSKHhVDlEZhOM0FkpIsiZtIIVg2KBwqEDWTbb4EQVqBtwXpEpabYsIOHEKJLpgMqlDa6B+Y7jqDRa9lzWix7WjjHRSyEehQlpm65RDaWmVpsfUIYkphb0lEqn8U70cvNjrZZGS8dti1PibSiOGbWOENvRmRPrVegX5vCJWVeQf8jwWsHGpGbvJeWXRgVeCd/mf7Wcz1Rf541s9ZsZtIbPX5LTa2jTu45BUpNlC0bALXlYVTiOgyHXdbxRvQHLKnZZhQ8LQNlI1NTmp/pCY9JJJUWUbR8JXmd5vC5emWl4SvM7y6OQsnQbF2eZWmammzgiq7raQwha0G97zCKbBd3AksnR0caNxsSoViXZVZ+KhqtGTioNBrNOEzJQRxRTwHrk0xUUnsyZpmL+aqCXiEVaDTkfYqd+RUUWGHDmquhqLVVIle0EihwludCNSNDTinTc4HvhQ4jDR9aubmG4Rli2BUEKORk4Yh8x0Kuw31zbQkDIOyI8+KJGSYKeGtxB+2LKY8GIKBmjaanms+79vdlFMJx14fzipbdkJrFWCCGgUoTlnqQOB5obF3YzXB5BxA1/hU4xfbLTnVNBhOzOKICrcvMUWZIwnOzI2Wi2AQlmGVBBZ8apCKZJ4a0kmgAJJ2AFSfRCljwqlTX5tgQJTswe/G7uWoYPF65D1TWHSsQ/QrfFABfK8DpqOXnw6MbsyuXmdT1Whc2XyB8/OoQpG7zulfkEf3NlqsZ0P3UltGVo9Es+Dif0pVbAFFWs6HRgPE6+WSsro4Y8YnKyyuR1dampzUUGh6SSSo0ULS8JXmV5D4gvTbT8JXl14j3zzqh5OguLs87jmoI4g/QresZ9Ah6I7DHcDx+q3rMKRyHTxG4x9VLBiYSqbXKUREALRuS8yrZjYkOQ5iitQpvms2bUUzTiS4IVN0oQclPKzu6uGG05gqdlu0ZRgFW5UU1CvQoVRmFKyWVqJh5K0RObUbLJnJVrjTX6LXnQQFkRIgGiqbJj+jBCDRQKaFBqFXh5laknBpmaADMk5AAcSVlKwkpUjRsyC1jS52TWipOwGq82vPbZmI74p8LcobdhowfUrWvLewRG9nBd/hBo53/kcNv2j5oKjzHd5lxI6NFB7ppL0Jt7tkrGd0nkfU0C9NuTKns29B8kC2ZZ5iUAFa0Hv9l7Dd6yezhNy0Ar7q0uUqRjJLjEIILaNAT0gkumujlM6utTU5qhEPSSSVGjPtTwleWXmd316nanhK8lvW+jysTVoJjdM89tx2GM13NbNkR6rHvG2or0XbJm6YTv8AUJOauJ0cbqVBkFzGuMdVoPJMclWNE4jJY1WrRdbFWGESLkKZIWlLT3OixmvCkZFAWNm7+hdLTwpup3TqD/xUjw0CqzdtuArWvyCImxeUFYUTc7XiqIGIrz2cvxGqcAYAMgaEknzKz5q3JiIKPiu0zA7oz5NRl+eT2wTzxjpHpM/eSXlh33YncGM7zidjwHmhG073Rpshg7kInNjeNNMTvzfRDL35dKK9ZopCc8flr88h80eOJQQvLK5ui72mIhrdGjCOZrqnmXxxg1ueEhp8sq+tVFZTaGuxHrSgHuiO51jExXPdxqPU5+yxJ0aWw0uZYWjyOnqvQ2Mo0BZ9hygawchT7rRh5o+CNK/onmnyf/CQBJdXE2LCTmpqc1QiHpJJKjRQtTwleO30OZXsVp+Erxy/OpVM1EA5qLiZnzCz5KLSrdswpBGzI3VUnC+ux+SX49obUumHVizgdDHJX3IRsidwnl90QiaSM1TOljfJWTxHKPEojMJpmEOgpPiKcG81X7ZRxZ8NClFNlt5oNUPWzaYNWg9U20rVcRQZLEc6pyTOLF7YnmzekNDS5w2Gindr8/YJQx8l2OaN5nM+wTQmVw+tVoyzzhLBxoQPc/NZg0WnIsL3MAyBA60G58lJdEj2EFlyGTWjOtPMnUr0WyJcQyAB/aHbIlQCDx0H880W2bLEvbsAKdTque3bHHpBfKmkIDiVchNyUUrLUAJ122VhdTHF1s5U5b0dSSXEYEdXWri61QtD0kklk0UbSHdK8gvzAJqvZZyHUIHvBYPaVyVGkeCTEqQ4+qimJUl3ovUYtyiSckx1yTsstbNqWjzmShEUWzCLgOJb9EYwrknDpmCphdFwyoUGeOxnHmpAa4mlVXfMHgjz/pBx4FcNynfpNOiGsKCP9B59Eju5qWWs5zhjfUDgPdH8C42eYWgbl4hTPlkr4JFeRyPIrQglxoFXbIleyv8A9N2FhIccYFRWlDyWUy5lOCJFa0Ck6ezzqFI0FSNNBuVVjSpJXqLroHZROuZyVqJhyPL2SRJpmiO71nUq4jTIe6MINyeWq2Za62EAAaLGVNqkbxyS2zOkZQ6bNB9Sjew5Wgrtkq0lY2E13ACJZCTwsA9eqDDC7NZcuiyEk7ClhXROfRxcTsKWFQlDU5qWFOAULOpJBJUWcc1V4kmCkkoQhNmN2XPwtuySShBzbLbspPgW7BJJVRdjhJjZL4QJJKqRdsb8C3Zd+DC4krpE5McZYUUH4a3ZdSUoq2zn4a3ZL8MbskkrKHNs5o4J4khsuJKqLslbLBStakkpRR1JJJWQSSSShBJUSSUIdSSSUIf/2Q=="/>
          <p:cNvSpPr>
            <a:spLocks noChangeAspect="1" noChangeArrowheads="1"/>
          </p:cNvSpPr>
          <p:nvPr/>
        </p:nvSpPr>
        <p:spPr bwMode="auto">
          <a:xfrm>
            <a:off x="144463"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MX"/>
          </a:p>
        </p:txBody>
      </p:sp>
      <p:pic>
        <p:nvPicPr>
          <p:cNvPr id="20486" name="Picture 6" descr="http://www.ecofamilia.com/blog/wp-content/uploads/yo-me-quiero.jpg"/>
          <p:cNvPicPr>
            <a:picLocks noChangeAspect="1" noChangeArrowheads="1"/>
          </p:cNvPicPr>
          <p:nvPr/>
        </p:nvPicPr>
        <p:blipFill>
          <a:blip r:embed="rId4" cstate="print"/>
          <a:srcRect/>
          <a:stretch>
            <a:fillRect/>
          </a:stretch>
        </p:blipFill>
        <p:spPr bwMode="auto">
          <a:xfrm>
            <a:off x="0" y="5143513"/>
            <a:ext cx="2285983" cy="1714487"/>
          </a:xfrm>
          <a:prstGeom prst="rect">
            <a:avLst/>
          </a:prstGeom>
          <a:noFill/>
        </p:spPr>
      </p:pic>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3186" name="Picture 2" descr="http://hardwaremanual.files.wordpress.com/2011/01/pensando.gif"/>
          <p:cNvPicPr>
            <a:picLocks noChangeAspect="1" noChangeArrowheads="1"/>
          </p:cNvPicPr>
          <p:nvPr/>
        </p:nvPicPr>
        <p:blipFill>
          <a:blip r:embed="rId3" cstate="print"/>
          <a:srcRect/>
          <a:stretch>
            <a:fillRect/>
          </a:stretch>
        </p:blipFill>
        <p:spPr bwMode="auto">
          <a:xfrm>
            <a:off x="7072330" y="4838717"/>
            <a:ext cx="1816058" cy="2019283"/>
          </a:xfrm>
          <a:prstGeom prst="rect">
            <a:avLst/>
          </a:prstGeom>
          <a:noFill/>
        </p:spPr>
      </p:pic>
      <p:sp>
        <p:nvSpPr>
          <p:cNvPr id="3" name="2 Marcador de contenido"/>
          <p:cNvSpPr>
            <a:spLocks noGrp="1"/>
          </p:cNvSpPr>
          <p:nvPr>
            <p:ph idx="1"/>
          </p:nvPr>
        </p:nvSpPr>
        <p:spPr>
          <a:xfrm>
            <a:off x="1142976" y="214290"/>
            <a:ext cx="7790712" cy="6357982"/>
          </a:xfrm>
        </p:spPr>
        <p:txBody>
          <a:bodyPr>
            <a:normAutofit/>
          </a:bodyPr>
          <a:lstStyle/>
          <a:p>
            <a:pPr algn="just"/>
            <a:r>
              <a:rPr lang="es-MX" sz="2400" dirty="0" smtClean="0"/>
              <a:t>La plenaria puede dirigirse con las siguientes preguntas:</a:t>
            </a:r>
          </a:p>
          <a:p>
            <a:pPr lvl="1" algn="just">
              <a:buFont typeface="Wingdings" pitchFamily="2" charset="2"/>
              <a:buChar char="Ø"/>
            </a:pPr>
            <a:r>
              <a:rPr lang="es-MX" sz="2400" dirty="0" smtClean="0"/>
              <a:t>¿Qué les pareció el ejercicio?</a:t>
            </a:r>
          </a:p>
          <a:p>
            <a:pPr lvl="1" algn="just">
              <a:buFont typeface="Wingdings" pitchFamily="2" charset="2"/>
              <a:buChar char="Ø"/>
            </a:pPr>
            <a:r>
              <a:rPr lang="es-MX" sz="2400" dirty="0" smtClean="0"/>
              <a:t>¿Lograron completar las frases?</a:t>
            </a:r>
          </a:p>
          <a:p>
            <a:pPr lvl="1" algn="just">
              <a:buFont typeface="Wingdings" pitchFamily="2" charset="2"/>
              <a:buChar char="Ø"/>
            </a:pPr>
            <a:r>
              <a:rPr lang="es-MX" sz="2400" dirty="0" smtClean="0"/>
              <a:t>¿Qué sentimientos experimentaron?</a:t>
            </a:r>
          </a:p>
          <a:p>
            <a:pPr lvl="1" algn="just">
              <a:buFont typeface="Wingdings" pitchFamily="2" charset="2"/>
              <a:buChar char="Ø"/>
            </a:pPr>
            <a:r>
              <a:rPr lang="es-MX" sz="2400" dirty="0" smtClean="0"/>
              <a:t>¿Es frecuente que nos preguntemos a nosotros(as) mismos(as) estas cosas?</a:t>
            </a:r>
          </a:p>
          <a:p>
            <a:pPr lvl="1" algn="just">
              <a:buFont typeface="Wingdings" pitchFamily="2" charset="2"/>
              <a:buChar char="Ø"/>
            </a:pPr>
            <a:r>
              <a:rPr lang="es-MX" sz="2400" dirty="0" smtClean="0"/>
              <a:t>¿Siempre estamos conscientes de nuestros pensamientos, temores, sentimientos?</a:t>
            </a:r>
          </a:p>
          <a:p>
            <a:pPr lvl="1" algn="just">
              <a:buNone/>
            </a:pPr>
            <a:endParaRPr lang="es-MX" sz="2400" dirty="0" smtClean="0"/>
          </a:p>
          <a:p>
            <a:pPr marL="236538" lvl="1" indent="-236538" algn="just">
              <a:buFont typeface="Arial" pitchFamily="34" charset="0"/>
              <a:buChar char="•"/>
            </a:pPr>
            <a:r>
              <a:rPr lang="es-MX" sz="2400" dirty="0" smtClean="0"/>
              <a:t>El facilitador(a) debe resaltar que al tener conciencia de nuestros sentimientos y pensamientos podemos tener más control sobre ellos.    </a:t>
            </a:r>
            <a:endParaRPr lang="es-MX" sz="2400" dirty="0"/>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pPr algn="ctr"/>
            <a:r>
              <a:rPr lang="es-MX" dirty="0" smtClean="0">
                <a:solidFill>
                  <a:schemeClr val="accent1">
                    <a:lumMod val="50000"/>
                  </a:schemeClr>
                </a:solidFill>
              </a:rPr>
              <a:t>Proyecto de vida </a:t>
            </a:r>
            <a:br>
              <a:rPr lang="es-MX" dirty="0" smtClean="0">
                <a:solidFill>
                  <a:schemeClr val="accent1">
                    <a:lumMod val="50000"/>
                  </a:schemeClr>
                </a:solidFill>
              </a:rPr>
            </a:br>
            <a:r>
              <a:rPr lang="es-MX" dirty="0" smtClean="0">
                <a:solidFill>
                  <a:schemeClr val="accent1">
                    <a:lumMod val="50000"/>
                  </a:schemeClr>
                </a:solidFill>
              </a:rPr>
              <a:t>Sesión 2</a:t>
            </a:r>
            <a:endParaRPr lang="es-MX" dirty="0">
              <a:solidFill>
                <a:schemeClr val="accent1">
                  <a:lumMod val="50000"/>
                </a:schemeClr>
              </a:solidFill>
            </a:endParaRPr>
          </a:p>
        </p:txBody>
      </p:sp>
      <p:sp>
        <p:nvSpPr>
          <p:cNvPr id="3" name="2 Marcador de contenido"/>
          <p:cNvSpPr>
            <a:spLocks noGrp="1"/>
          </p:cNvSpPr>
          <p:nvPr>
            <p:ph idx="1"/>
          </p:nvPr>
        </p:nvSpPr>
        <p:spPr>
          <a:xfrm>
            <a:off x="1214414" y="1447800"/>
            <a:ext cx="7719274" cy="5124472"/>
          </a:xfrm>
        </p:spPr>
        <p:txBody>
          <a:bodyPr/>
          <a:lstStyle/>
          <a:p>
            <a:r>
              <a:rPr lang="es-MX" dirty="0" smtClean="0"/>
              <a:t>Actividad: Mi vida</a:t>
            </a:r>
          </a:p>
          <a:p>
            <a:pPr>
              <a:buNone/>
            </a:pPr>
            <a:endParaRPr lang="es-MX" dirty="0" smtClean="0"/>
          </a:p>
          <a:p>
            <a:pPr>
              <a:buNone/>
            </a:pPr>
            <a:endParaRPr lang="es-MX" dirty="0" smtClean="0"/>
          </a:p>
          <a:p>
            <a:endParaRPr lang="es-MX" dirty="0" smtClean="0"/>
          </a:p>
          <a:p>
            <a:pPr>
              <a:buNone/>
            </a:pPr>
            <a:endParaRPr lang="es-MX" dirty="0"/>
          </a:p>
        </p:txBody>
      </p:sp>
      <p:sp>
        <p:nvSpPr>
          <p:cNvPr id="4" name="3 Esquina doblada"/>
          <p:cNvSpPr/>
          <p:nvPr/>
        </p:nvSpPr>
        <p:spPr>
          <a:xfrm>
            <a:off x="1500166" y="2571744"/>
            <a:ext cx="2928958" cy="3214710"/>
          </a:xfrm>
          <a:prstGeom prst="foldedCorner">
            <a:avLst/>
          </a:prstGeom>
          <a:gradFill flip="none" rotWithShape="1">
            <a:gsLst>
              <a:gs pos="0">
                <a:schemeClr val="accent3">
                  <a:lumMod val="60000"/>
                  <a:lumOff val="40000"/>
                  <a:shade val="30000"/>
                  <a:satMod val="115000"/>
                </a:schemeClr>
              </a:gs>
              <a:gs pos="50000">
                <a:schemeClr val="accent3">
                  <a:lumMod val="60000"/>
                  <a:lumOff val="40000"/>
                  <a:shade val="67500"/>
                  <a:satMod val="115000"/>
                </a:schemeClr>
              </a:gs>
              <a:gs pos="100000">
                <a:schemeClr val="accent3">
                  <a:lumMod val="60000"/>
                  <a:lumOff val="40000"/>
                  <a:shade val="100000"/>
                  <a:satMod val="115000"/>
                </a:schemeClr>
              </a:gs>
            </a:gsLst>
            <a:lin ang="10800000" scaled="1"/>
            <a:tileRect/>
          </a:gra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s-MX" sz="2000" dirty="0" smtClean="0">
              <a:solidFill>
                <a:schemeClr val="tx1"/>
              </a:solidFill>
            </a:endParaRPr>
          </a:p>
          <a:p>
            <a:r>
              <a:rPr lang="es-MX" sz="2000" dirty="0" smtClean="0">
                <a:solidFill>
                  <a:schemeClr val="tx1"/>
                </a:solidFill>
              </a:rPr>
              <a:t>Objetivo:</a:t>
            </a:r>
          </a:p>
          <a:p>
            <a:endParaRPr lang="es-MX" sz="2000" dirty="0" smtClean="0">
              <a:solidFill>
                <a:schemeClr val="tx1"/>
              </a:solidFill>
            </a:endParaRPr>
          </a:p>
          <a:p>
            <a:r>
              <a:rPr lang="es-MX" sz="2000" dirty="0" smtClean="0">
                <a:solidFill>
                  <a:schemeClr val="tx1"/>
                </a:solidFill>
              </a:rPr>
              <a:t>Que el o la participante logre un mayor autoconocimiento con el fin de que pueda formular un proyecto de vida.</a:t>
            </a:r>
          </a:p>
        </p:txBody>
      </p:sp>
      <p:sp>
        <p:nvSpPr>
          <p:cNvPr id="5" name="4 Esquina doblada"/>
          <p:cNvSpPr/>
          <p:nvPr/>
        </p:nvSpPr>
        <p:spPr>
          <a:xfrm>
            <a:off x="5357818" y="2571744"/>
            <a:ext cx="2928958" cy="3214710"/>
          </a:xfrm>
          <a:prstGeom prst="foldedCorner">
            <a:avLst/>
          </a:prstGeom>
          <a:gradFill flip="none" rotWithShape="1">
            <a:gsLst>
              <a:gs pos="0">
                <a:schemeClr val="accent3">
                  <a:lumMod val="60000"/>
                  <a:lumOff val="40000"/>
                  <a:shade val="30000"/>
                  <a:satMod val="115000"/>
                </a:schemeClr>
              </a:gs>
              <a:gs pos="50000">
                <a:schemeClr val="accent3">
                  <a:lumMod val="60000"/>
                  <a:lumOff val="40000"/>
                  <a:shade val="67500"/>
                  <a:satMod val="115000"/>
                </a:schemeClr>
              </a:gs>
              <a:gs pos="100000">
                <a:schemeClr val="accent3">
                  <a:lumMod val="60000"/>
                  <a:lumOff val="40000"/>
                  <a:shade val="100000"/>
                  <a:satMod val="115000"/>
                </a:schemeClr>
              </a:gs>
            </a:gsLst>
            <a:lin ang="10800000" scaled="1"/>
            <a:tileRect/>
          </a:gra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s-MX" sz="2000" dirty="0" smtClean="0">
              <a:solidFill>
                <a:schemeClr val="tx1"/>
              </a:solidFill>
            </a:endParaRPr>
          </a:p>
          <a:p>
            <a:r>
              <a:rPr lang="es-MX" sz="2000" dirty="0" smtClean="0">
                <a:solidFill>
                  <a:schemeClr val="tx1"/>
                </a:solidFill>
              </a:rPr>
              <a:t>Materiales:</a:t>
            </a:r>
          </a:p>
          <a:p>
            <a:endParaRPr lang="es-MX" sz="2000" dirty="0" smtClean="0">
              <a:solidFill>
                <a:schemeClr val="tx1"/>
              </a:solidFill>
            </a:endParaRPr>
          </a:p>
          <a:p>
            <a:pPr>
              <a:buFont typeface="Arial" pitchFamily="34" charset="0"/>
              <a:buChar char="•"/>
            </a:pPr>
            <a:r>
              <a:rPr lang="es-MX" sz="2000" dirty="0" smtClean="0">
                <a:solidFill>
                  <a:schemeClr val="tx1"/>
                </a:solidFill>
              </a:rPr>
              <a:t>Lápices</a:t>
            </a:r>
          </a:p>
          <a:p>
            <a:pPr>
              <a:buFont typeface="Arial" pitchFamily="34" charset="0"/>
              <a:buChar char="•"/>
            </a:pPr>
            <a:r>
              <a:rPr lang="es-MX" sz="2000" dirty="0" smtClean="0">
                <a:solidFill>
                  <a:schemeClr val="tx1"/>
                </a:solidFill>
              </a:rPr>
              <a:t>Hojas de Mi Vida</a:t>
            </a:r>
          </a:p>
          <a:p>
            <a:pPr>
              <a:buFont typeface="Arial" pitchFamily="34" charset="0"/>
              <a:buChar char="•"/>
            </a:pPr>
            <a:r>
              <a:rPr lang="es-MX" sz="2000" dirty="0" smtClean="0">
                <a:solidFill>
                  <a:schemeClr val="tx1"/>
                </a:solidFill>
              </a:rPr>
              <a:t>Guía de la sesión</a:t>
            </a: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142976" y="0"/>
            <a:ext cx="7498080" cy="725470"/>
          </a:xfrm>
        </p:spPr>
        <p:txBody>
          <a:bodyPr>
            <a:normAutofit fontScale="90000"/>
          </a:bodyPr>
          <a:lstStyle/>
          <a:p>
            <a:r>
              <a:rPr lang="es-MX" dirty="0" smtClean="0">
                <a:solidFill>
                  <a:schemeClr val="accent1">
                    <a:lumMod val="50000"/>
                  </a:schemeClr>
                </a:solidFill>
              </a:rPr>
              <a:t>Procedimiento:</a:t>
            </a:r>
            <a:endParaRPr lang="es-MX" dirty="0">
              <a:solidFill>
                <a:schemeClr val="accent1">
                  <a:lumMod val="50000"/>
                </a:schemeClr>
              </a:solidFill>
            </a:endParaRPr>
          </a:p>
        </p:txBody>
      </p:sp>
      <p:sp>
        <p:nvSpPr>
          <p:cNvPr id="3" name="2 Marcador de contenido"/>
          <p:cNvSpPr>
            <a:spLocks noGrp="1"/>
          </p:cNvSpPr>
          <p:nvPr>
            <p:ph idx="1"/>
          </p:nvPr>
        </p:nvSpPr>
        <p:spPr>
          <a:xfrm>
            <a:off x="1000100" y="1357298"/>
            <a:ext cx="7933588" cy="5214974"/>
          </a:xfrm>
        </p:spPr>
        <p:txBody>
          <a:bodyPr>
            <a:normAutofit/>
          </a:bodyPr>
          <a:lstStyle/>
          <a:p>
            <a:pPr marL="596646" indent="-514350">
              <a:buFont typeface="+mj-lt"/>
              <a:buAutoNum type="arabicPeriod"/>
            </a:pPr>
            <a:r>
              <a:rPr lang="es-MX" sz="2800" dirty="0" smtClean="0"/>
              <a:t>El o la facilitadora hace entrega de la Hoja  Mi Vida a los y las participantes.</a:t>
            </a:r>
          </a:p>
          <a:p>
            <a:pPr marL="596646" indent="-514350">
              <a:buFont typeface="+mj-lt"/>
              <a:buAutoNum type="arabicPeriod"/>
            </a:pPr>
            <a:r>
              <a:rPr lang="es-MX" sz="2800" dirty="0" smtClean="0"/>
              <a:t>Se les aclara que deben llenarlas en forma individual.</a:t>
            </a:r>
          </a:p>
          <a:p>
            <a:pPr marL="596646" indent="-514350">
              <a:buFont typeface="+mj-lt"/>
              <a:buAutoNum type="arabicPeriod"/>
            </a:pPr>
            <a:r>
              <a:rPr lang="es-MX" sz="2800" dirty="0" smtClean="0"/>
              <a:t>En este ejercicio el o la participante harán un recuento de aspectos de su pasado, presente y expectativas futuras.  </a:t>
            </a:r>
          </a:p>
          <a:p>
            <a:pPr marL="596646" indent="-514350">
              <a:buFont typeface="+mj-lt"/>
              <a:buAutoNum type="arabicPeriod"/>
            </a:pPr>
            <a:r>
              <a:rPr lang="es-MX" sz="2800" dirty="0" smtClean="0"/>
              <a:t>Luego se realizará la plenaria.  </a:t>
            </a:r>
            <a:endParaRPr lang="es-MX" sz="2800" dirty="0"/>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285852" y="142852"/>
            <a:ext cx="7498080" cy="725470"/>
          </a:xfrm>
        </p:spPr>
        <p:txBody>
          <a:bodyPr>
            <a:normAutofit fontScale="90000"/>
          </a:bodyPr>
          <a:lstStyle/>
          <a:p>
            <a:pPr algn="ctr"/>
            <a:r>
              <a:rPr lang="es-MX" dirty="0" smtClean="0">
                <a:solidFill>
                  <a:schemeClr val="accent1">
                    <a:lumMod val="50000"/>
                  </a:schemeClr>
                </a:solidFill>
              </a:rPr>
              <a:t>MI VIDA</a:t>
            </a:r>
            <a:endParaRPr lang="es-MX" dirty="0">
              <a:solidFill>
                <a:schemeClr val="accent1">
                  <a:lumMod val="50000"/>
                </a:schemeClr>
              </a:solidFill>
            </a:endParaRPr>
          </a:p>
        </p:txBody>
      </p:sp>
      <p:graphicFrame>
        <p:nvGraphicFramePr>
          <p:cNvPr id="4" name="3 Marcador de contenido"/>
          <p:cNvGraphicFramePr>
            <a:graphicFrameLocks noGrp="1"/>
          </p:cNvGraphicFramePr>
          <p:nvPr>
            <p:ph idx="1"/>
          </p:nvPr>
        </p:nvGraphicFramePr>
        <p:xfrm>
          <a:off x="785786" y="1142984"/>
          <a:ext cx="8072462" cy="528643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071538" y="0"/>
            <a:ext cx="7790712" cy="868346"/>
          </a:xfrm>
        </p:spPr>
        <p:txBody>
          <a:bodyPr/>
          <a:lstStyle/>
          <a:p>
            <a:r>
              <a:rPr lang="es-MX" dirty="0" smtClean="0">
                <a:solidFill>
                  <a:schemeClr val="accent1">
                    <a:lumMod val="50000"/>
                  </a:schemeClr>
                </a:solidFill>
              </a:rPr>
              <a:t>Guía para el facilitador:</a:t>
            </a:r>
            <a:endParaRPr lang="es-MX" dirty="0">
              <a:solidFill>
                <a:schemeClr val="accent1">
                  <a:lumMod val="50000"/>
                </a:schemeClr>
              </a:solidFill>
            </a:endParaRPr>
          </a:p>
        </p:txBody>
      </p:sp>
      <p:sp>
        <p:nvSpPr>
          <p:cNvPr id="3" name="2 Marcador de contenido"/>
          <p:cNvSpPr>
            <a:spLocks noGrp="1"/>
          </p:cNvSpPr>
          <p:nvPr>
            <p:ph idx="1"/>
          </p:nvPr>
        </p:nvSpPr>
        <p:spPr>
          <a:xfrm>
            <a:off x="1142976" y="1071546"/>
            <a:ext cx="7576398" cy="5143536"/>
          </a:xfrm>
        </p:spPr>
        <p:txBody>
          <a:bodyPr>
            <a:normAutofit fontScale="70000" lnSpcReduction="20000"/>
          </a:bodyPr>
          <a:lstStyle/>
          <a:p>
            <a:r>
              <a:rPr lang="es-MX" dirty="0" smtClean="0"/>
              <a:t>Rescatar la importancia de reconocer aspectos de nuestro pasado y presente para poder establecer metas futuras. </a:t>
            </a:r>
          </a:p>
          <a:p>
            <a:r>
              <a:rPr lang="es-MX" dirty="0" smtClean="0"/>
              <a:t>Luego de terminar el ejercicio, les pide que escriban en otra hoja los factores que les posibilita y los que les obstaculiza alcanzar sus metas.</a:t>
            </a:r>
          </a:p>
          <a:p>
            <a:r>
              <a:rPr lang="es-MX" dirty="0" smtClean="0"/>
              <a:t>Se realiza una plenaria en donde los participantes pueden expresar lo que escribieron en sus hojas.</a:t>
            </a:r>
          </a:p>
          <a:p>
            <a:r>
              <a:rPr lang="es-MX" dirty="0" smtClean="0"/>
              <a:t>Se puede iniciar la discusión del tema con las siguientes preguntas:</a:t>
            </a:r>
          </a:p>
          <a:p>
            <a:pPr>
              <a:buFont typeface="Wingdings" pitchFamily="2" charset="2"/>
              <a:buChar char="Ø"/>
            </a:pPr>
            <a:endParaRPr lang="es-MX" dirty="0" smtClean="0"/>
          </a:p>
          <a:p>
            <a:pPr lvl="7">
              <a:buFont typeface="Wingdings" pitchFamily="2" charset="2"/>
              <a:buChar char="Ø"/>
            </a:pPr>
            <a:r>
              <a:rPr lang="es-MX" sz="3400" dirty="0" smtClean="0"/>
              <a:t>¿Qué les pareció el ejercicio?</a:t>
            </a:r>
          </a:p>
          <a:p>
            <a:pPr lvl="7">
              <a:buFont typeface="Wingdings" pitchFamily="2" charset="2"/>
              <a:buChar char="Ø"/>
            </a:pPr>
            <a:r>
              <a:rPr lang="es-MX" sz="3400" dirty="0" smtClean="0"/>
              <a:t>¿Cuáles emociones sintieron?</a:t>
            </a:r>
          </a:p>
          <a:p>
            <a:pPr lvl="7">
              <a:buFont typeface="Wingdings" pitchFamily="2" charset="2"/>
              <a:buChar char="Ø"/>
            </a:pPr>
            <a:r>
              <a:rPr lang="es-MX" sz="3400" dirty="0" smtClean="0"/>
              <a:t>¿Lograron identificar si existen cambios de la persona que fuiste y la que eres ahora?</a:t>
            </a:r>
          </a:p>
          <a:p>
            <a:pPr lvl="7">
              <a:buFont typeface="Wingdings" pitchFamily="2" charset="2"/>
              <a:buChar char="Ø"/>
            </a:pPr>
            <a:r>
              <a:rPr lang="es-MX" sz="3400" dirty="0" smtClean="0"/>
              <a:t>¿Para lograr lo que ustedes sueñan con cuáles elementos cuentan? </a:t>
            </a:r>
          </a:p>
          <a:p>
            <a:pPr lvl="2"/>
            <a:endParaRPr lang="es-MX" sz="4000" dirty="0"/>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357290" y="0"/>
            <a:ext cx="7498080" cy="1143000"/>
          </a:xfrm>
        </p:spPr>
        <p:txBody>
          <a:bodyPr>
            <a:normAutofit fontScale="90000"/>
          </a:bodyPr>
          <a:lstStyle/>
          <a:p>
            <a:pPr algn="ctr"/>
            <a:r>
              <a:rPr lang="es-MX" dirty="0" smtClean="0">
                <a:solidFill>
                  <a:schemeClr val="accent3">
                    <a:lumMod val="75000"/>
                  </a:schemeClr>
                </a:solidFill>
              </a:rPr>
              <a:t>Proyecto de Vida</a:t>
            </a:r>
            <a:br>
              <a:rPr lang="es-MX" dirty="0" smtClean="0">
                <a:solidFill>
                  <a:schemeClr val="accent3">
                    <a:lumMod val="75000"/>
                  </a:schemeClr>
                </a:solidFill>
              </a:rPr>
            </a:br>
            <a:r>
              <a:rPr lang="es-MX" dirty="0" smtClean="0">
                <a:solidFill>
                  <a:schemeClr val="accent3">
                    <a:lumMod val="75000"/>
                  </a:schemeClr>
                </a:solidFill>
              </a:rPr>
              <a:t>Sesión 3</a:t>
            </a:r>
            <a:endParaRPr lang="es-MX" dirty="0">
              <a:solidFill>
                <a:schemeClr val="accent3">
                  <a:lumMod val="75000"/>
                </a:schemeClr>
              </a:solidFill>
            </a:endParaRPr>
          </a:p>
        </p:txBody>
      </p:sp>
      <p:sp>
        <p:nvSpPr>
          <p:cNvPr id="3" name="2 Marcador de contenido"/>
          <p:cNvSpPr>
            <a:spLocks noGrp="1"/>
          </p:cNvSpPr>
          <p:nvPr>
            <p:ph idx="1"/>
          </p:nvPr>
        </p:nvSpPr>
        <p:spPr/>
        <p:txBody>
          <a:bodyPr/>
          <a:lstStyle/>
          <a:p>
            <a:r>
              <a:rPr lang="es-MX" dirty="0" smtClean="0"/>
              <a:t>Actividad: Sueños</a:t>
            </a:r>
          </a:p>
          <a:p>
            <a:pPr>
              <a:buNone/>
            </a:pPr>
            <a:endParaRPr lang="es-MX" dirty="0" smtClean="0"/>
          </a:p>
        </p:txBody>
      </p:sp>
      <p:sp>
        <p:nvSpPr>
          <p:cNvPr id="4" name="3 Esquina doblada"/>
          <p:cNvSpPr/>
          <p:nvPr/>
        </p:nvSpPr>
        <p:spPr>
          <a:xfrm>
            <a:off x="1500166" y="2571744"/>
            <a:ext cx="2928958" cy="3214710"/>
          </a:xfrm>
          <a:prstGeom prst="foldedCorner">
            <a:avLst/>
          </a:prstGeom>
          <a:gradFill flip="none" rotWithShape="1">
            <a:gsLst>
              <a:gs pos="0">
                <a:schemeClr val="accent3">
                  <a:lumMod val="60000"/>
                  <a:lumOff val="40000"/>
                  <a:shade val="30000"/>
                  <a:satMod val="115000"/>
                </a:schemeClr>
              </a:gs>
              <a:gs pos="50000">
                <a:schemeClr val="accent3">
                  <a:lumMod val="60000"/>
                  <a:lumOff val="40000"/>
                  <a:shade val="67500"/>
                  <a:satMod val="115000"/>
                </a:schemeClr>
              </a:gs>
              <a:gs pos="100000">
                <a:schemeClr val="accent3">
                  <a:lumMod val="60000"/>
                  <a:lumOff val="40000"/>
                  <a:shade val="100000"/>
                  <a:satMod val="115000"/>
                </a:schemeClr>
              </a:gs>
            </a:gsLst>
            <a:lin ang="10800000" scaled="1"/>
            <a:tileRect/>
          </a:gra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s-MX" sz="2000" dirty="0" smtClean="0">
              <a:solidFill>
                <a:schemeClr val="tx1"/>
              </a:solidFill>
            </a:endParaRPr>
          </a:p>
          <a:p>
            <a:r>
              <a:rPr lang="es-MX" sz="2000" dirty="0" smtClean="0">
                <a:solidFill>
                  <a:schemeClr val="tx1"/>
                </a:solidFill>
              </a:rPr>
              <a:t>Objetivo:</a:t>
            </a:r>
          </a:p>
          <a:p>
            <a:endParaRPr lang="es-MX" sz="2000" dirty="0" smtClean="0">
              <a:solidFill>
                <a:schemeClr val="tx1"/>
              </a:solidFill>
            </a:endParaRPr>
          </a:p>
          <a:p>
            <a:r>
              <a:rPr lang="es-MX" sz="2000" dirty="0" smtClean="0">
                <a:solidFill>
                  <a:schemeClr val="tx1"/>
                </a:solidFill>
              </a:rPr>
              <a:t>Que el o la participante identifique sus sueños con el fin de que puedan formular un proyecto de vida.</a:t>
            </a:r>
          </a:p>
        </p:txBody>
      </p:sp>
      <p:sp>
        <p:nvSpPr>
          <p:cNvPr id="5" name="4 Esquina doblada"/>
          <p:cNvSpPr/>
          <p:nvPr/>
        </p:nvSpPr>
        <p:spPr>
          <a:xfrm>
            <a:off x="5214942" y="2571744"/>
            <a:ext cx="2928958" cy="3214710"/>
          </a:xfrm>
          <a:prstGeom prst="foldedCorner">
            <a:avLst/>
          </a:prstGeom>
          <a:gradFill flip="none" rotWithShape="1">
            <a:gsLst>
              <a:gs pos="0">
                <a:schemeClr val="accent3">
                  <a:lumMod val="60000"/>
                  <a:lumOff val="40000"/>
                  <a:shade val="30000"/>
                  <a:satMod val="115000"/>
                </a:schemeClr>
              </a:gs>
              <a:gs pos="50000">
                <a:schemeClr val="accent3">
                  <a:lumMod val="60000"/>
                  <a:lumOff val="40000"/>
                  <a:shade val="67500"/>
                  <a:satMod val="115000"/>
                </a:schemeClr>
              </a:gs>
              <a:gs pos="100000">
                <a:schemeClr val="accent3">
                  <a:lumMod val="60000"/>
                  <a:lumOff val="40000"/>
                  <a:shade val="100000"/>
                  <a:satMod val="115000"/>
                </a:schemeClr>
              </a:gs>
            </a:gsLst>
            <a:lin ang="10800000" scaled="1"/>
            <a:tileRect/>
          </a:gra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s-MX" sz="2000" dirty="0" smtClean="0">
              <a:solidFill>
                <a:schemeClr val="tx1"/>
              </a:solidFill>
            </a:endParaRPr>
          </a:p>
          <a:p>
            <a:r>
              <a:rPr lang="es-MX" sz="2000" dirty="0" smtClean="0">
                <a:solidFill>
                  <a:schemeClr val="tx1"/>
                </a:solidFill>
              </a:rPr>
              <a:t>Materiales:</a:t>
            </a:r>
          </a:p>
          <a:p>
            <a:pPr>
              <a:buFont typeface="Arial" pitchFamily="34" charset="0"/>
              <a:buChar char="•"/>
            </a:pPr>
            <a:r>
              <a:rPr lang="es-MX" sz="2000" dirty="0" smtClean="0">
                <a:solidFill>
                  <a:schemeClr val="tx1"/>
                </a:solidFill>
              </a:rPr>
              <a:t>Lápices </a:t>
            </a:r>
          </a:p>
          <a:p>
            <a:pPr>
              <a:buFont typeface="Arial" pitchFamily="34" charset="0"/>
              <a:buChar char="•"/>
            </a:pPr>
            <a:r>
              <a:rPr lang="es-MX" sz="2000" dirty="0" smtClean="0">
                <a:solidFill>
                  <a:schemeClr val="tx1"/>
                </a:solidFill>
              </a:rPr>
              <a:t>Hojas </a:t>
            </a:r>
          </a:p>
          <a:p>
            <a:pPr>
              <a:buFont typeface="Arial" pitchFamily="34" charset="0"/>
              <a:buChar char="•"/>
            </a:pPr>
            <a:r>
              <a:rPr lang="es-MX" sz="2000" dirty="0" smtClean="0">
                <a:solidFill>
                  <a:schemeClr val="tx1"/>
                </a:solidFill>
              </a:rPr>
              <a:t>Guía de la Sesión</a:t>
            </a: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142976" y="0"/>
            <a:ext cx="7498080" cy="1143000"/>
          </a:xfrm>
        </p:spPr>
        <p:txBody>
          <a:bodyPr/>
          <a:lstStyle/>
          <a:p>
            <a:r>
              <a:rPr lang="es-MX" dirty="0" smtClean="0">
                <a:solidFill>
                  <a:schemeClr val="accent3">
                    <a:lumMod val="75000"/>
                  </a:schemeClr>
                </a:solidFill>
              </a:rPr>
              <a:t>Procedimiento:</a:t>
            </a:r>
            <a:endParaRPr lang="es-MX" dirty="0">
              <a:solidFill>
                <a:schemeClr val="accent3">
                  <a:lumMod val="75000"/>
                </a:schemeClr>
              </a:solidFill>
            </a:endParaRPr>
          </a:p>
        </p:txBody>
      </p:sp>
      <p:sp>
        <p:nvSpPr>
          <p:cNvPr id="3" name="2 Marcador de contenido"/>
          <p:cNvSpPr>
            <a:spLocks noGrp="1"/>
          </p:cNvSpPr>
          <p:nvPr>
            <p:ph idx="1"/>
          </p:nvPr>
        </p:nvSpPr>
        <p:spPr>
          <a:xfrm>
            <a:off x="1214414" y="1142984"/>
            <a:ext cx="7719274" cy="5500726"/>
          </a:xfrm>
        </p:spPr>
        <p:txBody>
          <a:bodyPr>
            <a:normAutofit/>
          </a:bodyPr>
          <a:lstStyle/>
          <a:p>
            <a:pPr marL="596646" indent="-514350">
              <a:buFont typeface="+mj-lt"/>
              <a:buAutoNum type="arabicPeriod"/>
            </a:pPr>
            <a:r>
              <a:rPr lang="es-MX" sz="2400" dirty="0" smtClean="0"/>
              <a:t>El o la facilitadora pide que en una hoja escriban 15 sueños o deseos que ellos y ellas tienen, no existe censura, no se los van a enseñar a nadie.</a:t>
            </a:r>
          </a:p>
          <a:p>
            <a:pPr marL="596646" indent="-514350">
              <a:buFont typeface="+mj-lt"/>
              <a:buAutoNum type="arabicPeriod"/>
            </a:pPr>
            <a:r>
              <a:rPr lang="es-MX" sz="2400" dirty="0" smtClean="0"/>
              <a:t>Luego deben escribir los 10 sueños más importantes para ellos y ellas.</a:t>
            </a:r>
          </a:p>
          <a:p>
            <a:pPr marL="596646" indent="-514350">
              <a:buFont typeface="+mj-lt"/>
              <a:buAutoNum type="arabicPeriod"/>
            </a:pPr>
            <a:r>
              <a:rPr lang="es-MX" sz="2400" dirty="0" smtClean="0"/>
              <a:t>Ahora deben pensar y escribir que desean lograr dentro de 10 años a futuro.</a:t>
            </a:r>
          </a:p>
          <a:p>
            <a:pPr marL="596646" indent="-514350">
              <a:buFont typeface="+mj-lt"/>
              <a:buAutoNum type="arabicPeriod"/>
            </a:pPr>
            <a:r>
              <a:rPr lang="es-MX" sz="2400" dirty="0" smtClean="0"/>
              <a:t>En este momento deben pensar y escribir lo que desean lograr en cinco años a futuro.</a:t>
            </a:r>
          </a:p>
          <a:p>
            <a:pPr marL="596646" indent="-514350">
              <a:buFont typeface="+mj-lt"/>
              <a:buAutoNum type="arabicPeriod"/>
            </a:pPr>
            <a:r>
              <a:rPr lang="es-MX" sz="2400" dirty="0" smtClean="0"/>
              <a:t>Finalmente deben escribir lo que desean lograr dentro de un año a futuro.  </a:t>
            </a:r>
            <a:endParaRPr lang="es-MX" sz="2400" dirty="0"/>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a:xfrm>
            <a:off x="1071538" y="357166"/>
            <a:ext cx="7862150" cy="5891234"/>
          </a:xfrm>
        </p:spPr>
        <p:txBody>
          <a:bodyPr>
            <a:normAutofit/>
          </a:bodyPr>
          <a:lstStyle/>
          <a:p>
            <a:pPr>
              <a:buNone/>
            </a:pPr>
            <a:r>
              <a:rPr lang="es-MX" sz="2400" dirty="0" smtClean="0">
                <a:solidFill>
                  <a:srgbClr val="E35C06"/>
                </a:solidFill>
              </a:rPr>
              <a:t>6. </a:t>
            </a:r>
            <a:r>
              <a:rPr lang="es-MX" sz="2800" dirty="0" smtClean="0"/>
              <a:t>Ahora deben pensar y escribir con cuáles recursos cuentan para lograr esos sueños y cuáles son las cosas que dificultan o limitan el logro de esos sueños.</a:t>
            </a:r>
          </a:p>
          <a:p>
            <a:pPr>
              <a:buNone/>
            </a:pPr>
            <a:r>
              <a:rPr lang="es-MX" sz="2400" dirty="0" smtClean="0">
                <a:solidFill>
                  <a:srgbClr val="E35C06"/>
                </a:solidFill>
              </a:rPr>
              <a:t>7. </a:t>
            </a:r>
            <a:r>
              <a:rPr lang="es-MX" sz="2800" dirty="0" smtClean="0"/>
              <a:t>Para terminar escribe LO QUE HARÍAS SI TE QUEDARA UN DÍA DE VIDA.</a:t>
            </a:r>
          </a:p>
          <a:p>
            <a:pPr>
              <a:buNone/>
            </a:pPr>
            <a:r>
              <a:rPr lang="es-MX" sz="2400" dirty="0" smtClean="0">
                <a:solidFill>
                  <a:srgbClr val="E35C06"/>
                </a:solidFill>
              </a:rPr>
              <a:t>8. </a:t>
            </a:r>
            <a:r>
              <a:rPr lang="es-MX" sz="2800" dirty="0" smtClean="0"/>
              <a:t>Luego se realiza la plenaria. </a:t>
            </a:r>
            <a:endParaRPr lang="es-MX" sz="2800" dirty="0"/>
          </a:p>
        </p:txBody>
      </p:sp>
      <p:pic>
        <p:nvPicPr>
          <p:cNvPr id="18433" name="Picture 1"/>
          <p:cNvPicPr>
            <a:picLocks noChangeAspect="1" noChangeArrowheads="1"/>
          </p:cNvPicPr>
          <p:nvPr/>
        </p:nvPicPr>
        <p:blipFill>
          <a:blip r:embed="rId3" cstate="print"/>
          <a:srcRect/>
          <a:stretch>
            <a:fillRect/>
          </a:stretch>
        </p:blipFill>
        <p:spPr bwMode="auto">
          <a:xfrm>
            <a:off x="5715008" y="3190875"/>
            <a:ext cx="3000375" cy="366712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000100" y="0"/>
            <a:ext cx="7498080" cy="796908"/>
          </a:xfrm>
        </p:spPr>
        <p:txBody>
          <a:bodyPr/>
          <a:lstStyle/>
          <a:p>
            <a:r>
              <a:rPr lang="es-MX" dirty="0" smtClean="0">
                <a:solidFill>
                  <a:schemeClr val="accent3">
                    <a:lumMod val="75000"/>
                  </a:schemeClr>
                </a:solidFill>
              </a:rPr>
              <a:t>Guía para el facilitador:</a:t>
            </a:r>
            <a:endParaRPr lang="es-MX" dirty="0">
              <a:solidFill>
                <a:schemeClr val="accent3">
                  <a:lumMod val="75000"/>
                </a:schemeClr>
              </a:solidFill>
            </a:endParaRPr>
          </a:p>
        </p:txBody>
      </p:sp>
      <p:sp>
        <p:nvSpPr>
          <p:cNvPr id="3" name="2 Marcador de contenido"/>
          <p:cNvSpPr>
            <a:spLocks noGrp="1"/>
          </p:cNvSpPr>
          <p:nvPr>
            <p:ph idx="1"/>
          </p:nvPr>
        </p:nvSpPr>
        <p:spPr>
          <a:xfrm>
            <a:off x="1071538" y="928670"/>
            <a:ext cx="7862150" cy="5715040"/>
          </a:xfrm>
        </p:spPr>
        <p:txBody>
          <a:bodyPr>
            <a:normAutofit/>
          </a:bodyPr>
          <a:lstStyle/>
          <a:p>
            <a:r>
              <a:rPr lang="es-MX" sz="2600" dirty="0" smtClean="0"/>
              <a:t>Debe promover la exploración de los sueños que tienen, puede sugerirles que piensen en todo aquello que les gustaría ser, hacer y tener.</a:t>
            </a:r>
          </a:p>
          <a:p>
            <a:r>
              <a:rPr lang="es-MX" sz="2600" dirty="0" smtClean="0"/>
              <a:t>En la plenaria puede guiarse con las siguientes preguntas:</a:t>
            </a:r>
          </a:p>
          <a:p>
            <a:pPr lvl="3"/>
            <a:r>
              <a:rPr lang="es-MX" sz="2200" dirty="0" smtClean="0"/>
              <a:t>¿Cómo se sintieron?</a:t>
            </a:r>
          </a:p>
          <a:p>
            <a:pPr lvl="3"/>
            <a:r>
              <a:rPr lang="es-MX" sz="2200" dirty="0" smtClean="0"/>
              <a:t>¿Lograron identificar sus sueños?</a:t>
            </a:r>
          </a:p>
          <a:p>
            <a:pPr lvl="3"/>
            <a:r>
              <a:rPr lang="es-MX" sz="2200" dirty="0" smtClean="0"/>
              <a:t>¿Lograron saber con cuáles recursos cuentan para alcanzar sus sueños?</a:t>
            </a:r>
          </a:p>
          <a:p>
            <a:pPr lvl="3"/>
            <a:r>
              <a:rPr lang="es-MX" sz="2200" dirty="0" smtClean="0"/>
              <a:t>¿Qué es lo principal que necesitan para lograr sus sueños?</a:t>
            </a:r>
          </a:p>
          <a:p>
            <a:pPr lvl="3"/>
            <a:r>
              <a:rPr lang="es-MX" sz="2200" dirty="0" smtClean="0"/>
              <a:t>¿Ustedes en otra ocasión habían una lista de sus sueños?</a:t>
            </a:r>
          </a:p>
          <a:p>
            <a:pPr lvl="3"/>
            <a:r>
              <a:rPr lang="es-MX" sz="2200" dirty="0" smtClean="0"/>
              <a:t>¿Les fue fácil hacer la lista de lo que ustedes desean lograr?</a:t>
            </a:r>
          </a:p>
          <a:p>
            <a:pPr lvl="3"/>
            <a:r>
              <a:rPr lang="es-MX" sz="2200" dirty="0" smtClean="0"/>
              <a:t>¿Se les dificultó pensar en su futuro?  </a:t>
            </a:r>
          </a:p>
          <a:p>
            <a:pPr lvl="2"/>
            <a:endParaRPr lang="es-MX" dirty="0"/>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435608" y="274638"/>
            <a:ext cx="7498080" cy="1011222"/>
          </a:xfrm>
        </p:spPr>
        <p:txBody>
          <a:bodyPr>
            <a:normAutofit fontScale="90000"/>
          </a:bodyPr>
          <a:lstStyle/>
          <a:p>
            <a:pPr algn="ctr"/>
            <a:r>
              <a:rPr lang="es-MX" dirty="0" smtClean="0">
                <a:solidFill>
                  <a:schemeClr val="accent3">
                    <a:lumMod val="75000"/>
                  </a:schemeClr>
                </a:solidFill>
              </a:rPr>
              <a:t>Proyecto de vida</a:t>
            </a:r>
            <a:br>
              <a:rPr lang="es-MX" dirty="0" smtClean="0">
                <a:solidFill>
                  <a:schemeClr val="accent3">
                    <a:lumMod val="75000"/>
                  </a:schemeClr>
                </a:solidFill>
              </a:rPr>
            </a:br>
            <a:r>
              <a:rPr lang="es-MX" dirty="0" smtClean="0">
                <a:solidFill>
                  <a:schemeClr val="accent3">
                    <a:lumMod val="75000"/>
                  </a:schemeClr>
                </a:solidFill>
              </a:rPr>
              <a:t>Sesión 4</a:t>
            </a:r>
            <a:endParaRPr lang="es-MX" dirty="0">
              <a:solidFill>
                <a:schemeClr val="accent3">
                  <a:lumMod val="75000"/>
                </a:schemeClr>
              </a:solidFill>
            </a:endParaRPr>
          </a:p>
        </p:txBody>
      </p:sp>
      <p:sp>
        <p:nvSpPr>
          <p:cNvPr id="3" name="2 Marcador de contenido"/>
          <p:cNvSpPr>
            <a:spLocks noGrp="1"/>
          </p:cNvSpPr>
          <p:nvPr>
            <p:ph idx="1"/>
          </p:nvPr>
        </p:nvSpPr>
        <p:spPr>
          <a:xfrm>
            <a:off x="1142976" y="1447800"/>
            <a:ext cx="7790712" cy="5124472"/>
          </a:xfrm>
        </p:spPr>
        <p:txBody>
          <a:bodyPr/>
          <a:lstStyle/>
          <a:p>
            <a:r>
              <a:rPr lang="es-MX" dirty="0" smtClean="0"/>
              <a:t>Actividad: Momentos</a:t>
            </a:r>
          </a:p>
          <a:p>
            <a:pPr>
              <a:buNone/>
            </a:pPr>
            <a:endParaRPr lang="es-MX" dirty="0"/>
          </a:p>
        </p:txBody>
      </p:sp>
      <p:sp>
        <p:nvSpPr>
          <p:cNvPr id="4" name="3 Esquina doblada"/>
          <p:cNvSpPr/>
          <p:nvPr/>
        </p:nvSpPr>
        <p:spPr>
          <a:xfrm>
            <a:off x="1500166" y="2571744"/>
            <a:ext cx="2928958" cy="3214710"/>
          </a:xfrm>
          <a:prstGeom prst="foldedCorner">
            <a:avLst/>
          </a:prstGeom>
          <a:gradFill flip="none" rotWithShape="1">
            <a:gsLst>
              <a:gs pos="0">
                <a:schemeClr val="accent3">
                  <a:lumMod val="60000"/>
                  <a:lumOff val="40000"/>
                  <a:shade val="30000"/>
                  <a:satMod val="115000"/>
                </a:schemeClr>
              </a:gs>
              <a:gs pos="50000">
                <a:schemeClr val="accent3">
                  <a:lumMod val="60000"/>
                  <a:lumOff val="40000"/>
                  <a:shade val="67500"/>
                  <a:satMod val="115000"/>
                </a:schemeClr>
              </a:gs>
              <a:gs pos="100000">
                <a:schemeClr val="accent3">
                  <a:lumMod val="60000"/>
                  <a:lumOff val="40000"/>
                  <a:shade val="100000"/>
                  <a:satMod val="115000"/>
                </a:schemeClr>
              </a:gs>
            </a:gsLst>
            <a:lin ang="10800000" scaled="1"/>
            <a:tileRect/>
          </a:gra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s-MX" sz="2000" dirty="0" smtClean="0">
              <a:solidFill>
                <a:schemeClr val="tx1"/>
              </a:solidFill>
            </a:endParaRPr>
          </a:p>
          <a:p>
            <a:r>
              <a:rPr lang="es-MX" sz="2000" dirty="0" smtClean="0">
                <a:solidFill>
                  <a:schemeClr val="tx1"/>
                </a:solidFill>
              </a:rPr>
              <a:t>Objetivo:</a:t>
            </a:r>
          </a:p>
          <a:p>
            <a:endParaRPr lang="es-MX" sz="2000" dirty="0" smtClean="0">
              <a:solidFill>
                <a:schemeClr val="tx1"/>
              </a:solidFill>
            </a:endParaRPr>
          </a:p>
          <a:p>
            <a:r>
              <a:rPr lang="es-MX" sz="2000" dirty="0" smtClean="0">
                <a:solidFill>
                  <a:schemeClr val="tx1"/>
                </a:solidFill>
              </a:rPr>
              <a:t>Favorecer en los y las participantes la conciencia de las fortalezas que poseen con el fin de que puedan formular un proyecto de vida.</a:t>
            </a:r>
          </a:p>
        </p:txBody>
      </p:sp>
      <p:sp>
        <p:nvSpPr>
          <p:cNvPr id="5" name="4 Esquina doblada"/>
          <p:cNvSpPr/>
          <p:nvPr/>
        </p:nvSpPr>
        <p:spPr>
          <a:xfrm>
            <a:off x="5500694" y="2500306"/>
            <a:ext cx="2928958" cy="3214710"/>
          </a:xfrm>
          <a:prstGeom prst="foldedCorner">
            <a:avLst/>
          </a:prstGeom>
          <a:gradFill flip="none" rotWithShape="1">
            <a:gsLst>
              <a:gs pos="0">
                <a:schemeClr val="accent3">
                  <a:lumMod val="60000"/>
                  <a:lumOff val="40000"/>
                  <a:shade val="30000"/>
                  <a:satMod val="115000"/>
                </a:schemeClr>
              </a:gs>
              <a:gs pos="50000">
                <a:schemeClr val="accent3">
                  <a:lumMod val="60000"/>
                  <a:lumOff val="40000"/>
                  <a:shade val="67500"/>
                  <a:satMod val="115000"/>
                </a:schemeClr>
              </a:gs>
              <a:gs pos="100000">
                <a:schemeClr val="accent3">
                  <a:lumMod val="60000"/>
                  <a:lumOff val="40000"/>
                  <a:shade val="100000"/>
                  <a:satMod val="115000"/>
                </a:schemeClr>
              </a:gs>
            </a:gsLst>
            <a:lin ang="10800000" scaled="1"/>
            <a:tileRect/>
          </a:gra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s-MX" sz="2000" dirty="0" smtClean="0">
              <a:solidFill>
                <a:schemeClr val="tx1"/>
              </a:solidFill>
            </a:endParaRPr>
          </a:p>
          <a:p>
            <a:r>
              <a:rPr lang="es-MX" sz="2000" dirty="0" smtClean="0">
                <a:solidFill>
                  <a:schemeClr val="tx1"/>
                </a:solidFill>
              </a:rPr>
              <a:t>Materiales:</a:t>
            </a:r>
          </a:p>
          <a:p>
            <a:pPr>
              <a:buFont typeface="Arial" pitchFamily="34" charset="0"/>
              <a:buChar char="•"/>
            </a:pPr>
            <a:r>
              <a:rPr lang="es-MX" sz="2000" dirty="0" smtClean="0">
                <a:solidFill>
                  <a:schemeClr val="tx1"/>
                </a:solidFill>
              </a:rPr>
              <a:t>Lápices</a:t>
            </a:r>
          </a:p>
          <a:p>
            <a:pPr>
              <a:buFont typeface="Arial" pitchFamily="34" charset="0"/>
              <a:buChar char="•"/>
            </a:pPr>
            <a:r>
              <a:rPr lang="es-MX" sz="2000" dirty="0" smtClean="0">
                <a:solidFill>
                  <a:schemeClr val="tx1"/>
                </a:solidFill>
              </a:rPr>
              <a:t>Hojas de la técnica: “Momentos”</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MX" dirty="0" smtClean="0"/>
              <a:t>Componentes de la Autoestima</a:t>
            </a:r>
            <a:endParaRPr lang="es-MX" dirty="0"/>
          </a:p>
        </p:txBody>
      </p:sp>
      <p:sp>
        <p:nvSpPr>
          <p:cNvPr id="3" name="2 Marcador de contenido"/>
          <p:cNvSpPr>
            <a:spLocks noGrp="1"/>
          </p:cNvSpPr>
          <p:nvPr>
            <p:ph idx="1"/>
          </p:nvPr>
        </p:nvSpPr>
        <p:spPr/>
        <p:txBody>
          <a:bodyPr/>
          <a:lstStyle/>
          <a:p>
            <a:pPr>
              <a:buNone/>
            </a:pPr>
            <a:r>
              <a:rPr lang="es-MX" dirty="0" smtClean="0">
                <a:solidFill>
                  <a:schemeClr val="accent2">
                    <a:lumMod val="50000"/>
                  </a:schemeClr>
                </a:solidFill>
                <a:effectLst>
                  <a:outerShdw blurRad="38100" dist="38100" dir="2700000" algn="tl">
                    <a:srgbClr val="000000">
                      <a:alpha val="43137"/>
                    </a:srgbClr>
                  </a:outerShdw>
                </a:effectLst>
              </a:rPr>
              <a:t>Componentes internos:</a:t>
            </a:r>
          </a:p>
          <a:p>
            <a:pPr>
              <a:buNone/>
            </a:pPr>
            <a:r>
              <a:rPr lang="es-MX" dirty="0" smtClean="0"/>
              <a:t> </a:t>
            </a:r>
          </a:p>
        </p:txBody>
      </p:sp>
      <p:graphicFrame>
        <p:nvGraphicFramePr>
          <p:cNvPr id="4" name="3 Diagrama"/>
          <p:cNvGraphicFramePr/>
          <p:nvPr/>
        </p:nvGraphicFramePr>
        <p:xfrm>
          <a:off x="285720" y="2143116"/>
          <a:ext cx="8643998" cy="384968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435608" y="0"/>
            <a:ext cx="7498080" cy="1071546"/>
          </a:xfrm>
        </p:spPr>
        <p:txBody>
          <a:bodyPr/>
          <a:lstStyle/>
          <a:p>
            <a:r>
              <a:rPr lang="es-MX" dirty="0" smtClean="0">
                <a:solidFill>
                  <a:schemeClr val="accent3">
                    <a:lumMod val="75000"/>
                  </a:schemeClr>
                </a:solidFill>
              </a:rPr>
              <a:t>Procedimiento:</a:t>
            </a:r>
            <a:endParaRPr lang="es-MX" dirty="0">
              <a:solidFill>
                <a:schemeClr val="accent3">
                  <a:lumMod val="75000"/>
                </a:schemeClr>
              </a:solidFill>
            </a:endParaRPr>
          </a:p>
        </p:txBody>
      </p:sp>
      <p:sp>
        <p:nvSpPr>
          <p:cNvPr id="3" name="2 Marcador de contenido"/>
          <p:cNvSpPr>
            <a:spLocks noGrp="1"/>
          </p:cNvSpPr>
          <p:nvPr>
            <p:ph idx="1"/>
          </p:nvPr>
        </p:nvSpPr>
        <p:spPr>
          <a:xfrm>
            <a:off x="1071538" y="1071546"/>
            <a:ext cx="7862150" cy="5572164"/>
          </a:xfrm>
        </p:spPr>
        <p:txBody>
          <a:bodyPr>
            <a:normAutofit/>
          </a:bodyPr>
          <a:lstStyle/>
          <a:p>
            <a:pPr marL="596646" indent="-514350">
              <a:buFont typeface="+mj-lt"/>
              <a:buAutoNum type="arabicPeriod"/>
            </a:pPr>
            <a:r>
              <a:rPr lang="es-MX" sz="2400" dirty="0" smtClean="0"/>
              <a:t>Se le hace entrega a los y las participantes la Hoja Momentos.</a:t>
            </a:r>
          </a:p>
          <a:p>
            <a:pPr marL="596646" indent="-514350">
              <a:buFont typeface="+mj-lt"/>
              <a:buAutoNum type="arabicPeriod"/>
            </a:pPr>
            <a:r>
              <a:rPr lang="es-MX" sz="2400" dirty="0" smtClean="0"/>
              <a:t>El o la facilitadora les pide que piensen y escriban en la hoja el Momento más feliz de sus vidas.</a:t>
            </a:r>
          </a:p>
          <a:p>
            <a:pPr marL="596646" indent="-514350">
              <a:buFont typeface="+mj-lt"/>
              <a:buAutoNum type="arabicPeriod"/>
            </a:pPr>
            <a:r>
              <a:rPr lang="es-MX" sz="2400" dirty="0" smtClean="0"/>
              <a:t>Luego les pide que identifiquen los siguientes aspectos: La o las personas involucradas, sentimientos que surgieron antes y después de ese momento, lo que causó felicidad.</a:t>
            </a:r>
          </a:p>
          <a:p>
            <a:pPr marL="596646" indent="-514350">
              <a:buFont typeface="+mj-lt"/>
              <a:buAutoNum type="arabicPeriod"/>
            </a:pPr>
            <a:r>
              <a:rPr lang="es-MX" sz="2400" dirty="0" smtClean="0"/>
              <a:t>Luego se realiza la plenaria.</a:t>
            </a:r>
          </a:p>
          <a:p>
            <a:pPr marL="596646" indent="-514350">
              <a:buFont typeface="+mj-lt"/>
              <a:buAutoNum type="arabicPeriod"/>
            </a:pPr>
            <a:r>
              <a:rPr lang="es-MX" sz="2400" dirty="0" smtClean="0"/>
              <a:t>Entrega de la Hoja Logros y se hace el cierre. </a:t>
            </a:r>
            <a:endParaRPr lang="es-MX" sz="2400" dirty="0"/>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Marco"/>
          <p:cNvSpPr/>
          <p:nvPr/>
        </p:nvSpPr>
        <p:spPr>
          <a:xfrm>
            <a:off x="1428728" y="428604"/>
            <a:ext cx="7358114" cy="6072206"/>
          </a:xfrm>
          <a:prstGeom prst="frame">
            <a:avLst/>
          </a:prstGeom>
          <a:blipFill>
            <a:blip r:embed="rId3" cstate="print"/>
            <a:tile tx="0" ty="0" sx="100000" sy="100000" flip="none" algn="tl"/>
          </a:blipFill>
        </p:spPr>
        <p:style>
          <a:lnRef idx="2">
            <a:schemeClr val="accent3"/>
          </a:lnRef>
          <a:fillRef idx="1">
            <a:schemeClr val="lt1"/>
          </a:fillRef>
          <a:effectRef idx="0">
            <a:schemeClr val="accent3"/>
          </a:effectRef>
          <a:fontRef idx="minor">
            <a:schemeClr val="dk1"/>
          </a:fontRef>
        </p:style>
        <p:txBody>
          <a:bodyPr rtlCol="0" anchor="t"/>
          <a:lstStyle/>
          <a:p>
            <a:pPr algn="ctr"/>
            <a:r>
              <a:rPr lang="es-MX" sz="2400" dirty="0" smtClean="0">
                <a:solidFill>
                  <a:schemeClr val="accent3">
                    <a:lumMod val="75000"/>
                  </a:schemeClr>
                </a:solidFill>
              </a:rPr>
              <a:t>¿Cuál ha sido el momento más feliz de tu vida?</a:t>
            </a:r>
            <a:endParaRPr lang="es-MX" sz="2400" dirty="0">
              <a:solidFill>
                <a:schemeClr val="accent3">
                  <a:lumMod val="75000"/>
                </a:schemeClr>
              </a:solidFill>
            </a:endParaRPr>
          </a:p>
        </p:txBody>
      </p:sp>
      <p:pic>
        <p:nvPicPr>
          <p:cNvPr id="113666" name="Picture 2" descr="http://www.creatumundo.net/wordpress/wp-content/uploads/2011/06/yes1.jpg"/>
          <p:cNvPicPr>
            <a:picLocks noChangeAspect="1" noChangeArrowheads="1"/>
          </p:cNvPicPr>
          <p:nvPr/>
        </p:nvPicPr>
        <p:blipFill>
          <a:blip r:embed="rId4" cstate="print"/>
          <a:srcRect/>
          <a:stretch>
            <a:fillRect/>
          </a:stretch>
        </p:blipFill>
        <p:spPr bwMode="auto">
          <a:xfrm>
            <a:off x="6715140" y="4500570"/>
            <a:ext cx="1190620" cy="1190620"/>
          </a:xfrm>
          <a:prstGeom prst="rect">
            <a:avLst/>
          </a:prstGeom>
          <a:noFill/>
        </p:spPr>
      </p:pic>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214414" y="0"/>
            <a:ext cx="7719274" cy="1214422"/>
          </a:xfrm>
        </p:spPr>
        <p:txBody>
          <a:bodyPr/>
          <a:lstStyle/>
          <a:p>
            <a:r>
              <a:rPr lang="es-MX" dirty="0" smtClean="0">
                <a:solidFill>
                  <a:schemeClr val="accent3">
                    <a:lumMod val="75000"/>
                  </a:schemeClr>
                </a:solidFill>
              </a:rPr>
              <a:t>Guía para el facilitador:</a:t>
            </a:r>
            <a:endParaRPr lang="es-MX" dirty="0">
              <a:solidFill>
                <a:schemeClr val="accent3">
                  <a:lumMod val="75000"/>
                </a:schemeClr>
              </a:solidFill>
            </a:endParaRPr>
          </a:p>
        </p:txBody>
      </p:sp>
      <p:sp>
        <p:nvSpPr>
          <p:cNvPr id="3" name="2 Marcador de contenido"/>
          <p:cNvSpPr>
            <a:spLocks noGrp="1"/>
          </p:cNvSpPr>
          <p:nvPr>
            <p:ph idx="1"/>
          </p:nvPr>
        </p:nvSpPr>
        <p:spPr>
          <a:xfrm>
            <a:off x="1071538" y="1214422"/>
            <a:ext cx="7862150" cy="5429288"/>
          </a:xfrm>
        </p:spPr>
        <p:txBody>
          <a:bodyPr/>
          <a:lstStyle/>
          <a:p>
            <a:pPr algn="just"/>
            <a:r>
              <a:rPr lang="es-MX" sz="2400" dirty="0" smtClean="0"/>
              <a:t>Identificar las fortalezas que poseen los y las participantes.</a:t>
            </a:r>
          </a:p>
          <a:p>
            <a:pPr algn="just"/>
            <a:r>
              <a:rPr lang="es-MX" sz="2400" dirty="0" smtClean="0"/>
              <a:t>Poner atención en las expresiones verbales y no verbales de los y las participantes.</a:t>
            </a:r>
          </a:p>
          <a:p>
            <a:pPr algn="just"/>
            <a:r>
              <a:rPr lang="es-MX" sz="2400" dirty="0" smtClean="0"/>
              <a:t>La identificación de lo que nos produce felicidad y satisfacción, así como los medios que lo permitieron, son elementos que permiten clarificar un Proyecto de Vida.</a:t>
            </a:r>
          </a:p>
          <a:p>
            <a:pPr algn="just"/>
            <a:r>
              <a:rPr lang="es-MX" sz="2400" dirty="0" smtClean="0"/>
              <a:t>Puede dirigirse la plenaria de la siguiente forma:</a:t>
            </a:r>
          </a:p>
          <a:p>
            <a:pPr algn="just">
              <a:buNone/>
            </a:pPr>
            <a:endParaRPr lang="es-MX" sz="2400" dirty="0" smtClean="0"/>
          </a:p>
          <a:p>
            <a:pPr lvl="1" algn="just">
              <a:buFont typeface="Wingdings" pitchFamily="2" charset="2"/>
              <a:buChar char="Ø"/>
            </a:pPr>
            <a:r>
              <a:rPr lang="es-MX" sz="2400" dirty="0" smtClean="0"/>
              <a:t>¿Qué les pareció el ejercicio?</a:t>
            </a:r>
          </a:p>
          <a:p>
            <a:pPr lvl="1" algn="just">
              <a:buFont typeface="Wingdings" pitchFamily="2" charset="2"/>
              <a:buChar char="Ø"/>
            </a:pPr>
            <a:r>
              <a:rPr lang="es-MX" sz="2400" dirty="0" smtClean="0"/>
              <a:t>¿Lograron identificar el momento más feliz de su vida?</a:t>
            </a:r>
          </a:p>
          <a:p>
            <a:pPr lvl="1" algn="just">
              <a:buFont typeface="Wingdings" pitchFamily="2" charset="2"/>
              <a:buChar char="Ø"/>
            </a:pPr>
            <a:r>
              <a:rPr lang="es-MX" sz="2400" dirty="0" smtClean="0"/>
              <a:t>¿Qué sentimientos experimentaron?</a:t>
            </a:r>
          </a:p>
          <a:p>
            <a:pPr lvl="1" algn="just">
              <a:buFont typeface="Wingdings" pitchFamily="2" charset="2"/>
              <a:buChar char="Ø"/>
            </a:pPr>
            <a:r>
              <a:rPr lang="es-MX" sz="2400" dirty="0" smtClean="0"/>
              <a:t>¿Alguno quisiera compartir lo que escribió?</a:t>
            </a:r>
          </a:p>
          <a:p>
            <a:pPr marL="0" lvl="1" indent="0">
              <a:buFont typeface="Arial" pitchFamily="34" charset="0"/>
              <a:buChar char="•"/>
            </a:pPr>
            <a:endParaRPr lang="es-MX" sz="2000" dirty="0" smtClean="0"/>
          </a:p>
          <a:p>
            <a:endParaRPr lang="es-MX" dirty="0"/>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a:xfrm>
            <a:off x="1071538" y="571480"/>
            <a:ext cx="7862150" cy="5676920"/>
          </a:xfrm>
        </p:spPr>
        <p:txBody>
          <a:bodyPr>
            <a:normAutofit/>
          </a:bodyPr>
          <a:lstStyle/>
          <a:p>
            <a:pPr algn="just"/>
            <a:r>
              <a:rPr lang="es-MX" sz="2800" dirty="0" smtClean="0"/>
              <a:t>Luego el facilitador (a) entrega a los y las participantes la hoja de Logros y rescata los comentarios de cada uno de ellos.  </a:t>
            </a:r>
          </a:p>
          <a:p>
            <a:pPr algn="just">
              <a:buNone/>
            </a:pPr>
            <a:endParaRPr lang="es-MX" sz="2800" dirty="0" smtClean="0"/>
          </a:p>
          <a:p>
            <a:pPr algn="just"/>
            <a:r>
              <a:rPr lang="es-MX" sz="2800" dirty="0" smtClean="0"/>
              <a:t>Para finalizar puede pedir a las personas un resumen de los aspectos más importantes que han visto durante las sesiones.</a:t>
            </a:r>
            <a:endParaRPr lang="es-MX" sz="2800" dirty="0"/>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435608" y="274638"/>
            <a:ext cx="7422672" cy="725470"/>
          </a:xfrm>
          <a:prstGeom prst="snipRoundRect">
            <a:avLst/>
          </a:prstGeom>
        </p:spPr>
        <p:style>
          <a:lnRef idx="2">
            <a:schemeClr val="dk1"/>
          </a:lnRef>
          <a:fillRef idx="1">
            <a:schemeClr val="lt1"/>
          </a:fillRef>
          <a:effectRef idx="0">
            <a:schemeClr val="dk1"/>
          </a:effectRef>
          <a:fontRef idx="minor">
            <a:schemeClr val="dk1"/>
          </a:fontRef>
        </p:style>
        <p:txBody>
          <a:bodyPr>
            <a:normAutofit fontScale="90000"/>
          </a:bodyPr>
          <a:lstStyle/>
          <a:p>
            <a:pPr algn="ctr"/>
            <a:r>
              <a:rPr lang="es-MX" sz="4000" dirty="0" smtClean="0"/>
              <a:t>¡No digas que no puedes!</a:t>
            </a:r>
            <a:endParaRPr lang="es-MX" sz="4000" dirty="0"/>
          </a:p>
        </p:txBody>
      </p:sp>
      <p:sp>
        <p:nvSpPr>
          <p:cNvPr id="3" name="2 Marcador de contenido"/>
          <p:cNvSpPr>
            <a:spLocks noGrp="1"/>
          </p:cNvSpPr>
          <p:nvPr>
            <p:ph idx="1"/>
          </p:nvPr>
        </p:nvSpPr>
        <p:spPr>
          <a:xfrm>
            <a:off x="1435608" y="1214422"/>
            <a:ext cx="7498080" cy="5033978"/>
          </a:xfrm>
        </p:spPr>
        <p:txBody>
          <a:bodyPr/>
          <a:lstStyle/>
          <a:p>
            <a:r>
              <a:rPr lang="es-MX" dirty="0" smtClean="0"/>
              <a:t>¿En cuál escalón te encuentras?</a:t>
            </a:r>
          </a:p>
          <a:p>
            <a:pPr>
              <a:buNone/>
            </a:pPr>
            <a:endParaRPr lang="es-MX" dirty="0"/>
          </a:p>
        </p:txBody>
      </p:sp>
      <p:pic>
        <p:nvPicPr>
          <p:cNvPr id="119812" name="Picture 4" descr="http://api.ning.com/files/di3TKwTHv5BFIxtLzb-GMFl397Zq8cPkzLwk6Y7vjs5mDrn1c2A56XrMSJcd9wUKMPLJ7jpv1NEGrOx6AdL355Nvhvmxwlcq/file.jpg"/>
          <p:cNvPicPr>
            <a:picLocks noChangeAspect="1" noChangeArrowheads="1"/>
          </p:cNvPicPr>
          <p:nvPr/>
        </p:nvPicPr>
        <p:blipFill>
          <a:blip r:embed="rId3" cstate="print"/>
          <a:srcRect/>
          <a:stretch>
            <a:fillRect/>
          </a:stretch>
        </p:blipFill>
        <p:spPr bwMode="auto">
          <a:xfrm>
            <a:off x="1928794" y="1717142"/>
            <a:ext cx="5786478" cy="5140858"/>
          </a:xfrm>
          <a:prstGeom prst="rect">
            <a:avLst/>
          </a:prstGeom>
          <a:noFill/>
        </p:spPr>
      </p:pic>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MX" dirty="0" smtClean="0">
                <a:solidFill>
                  <a:schemeClr val="accent3">
                    <a:lumMod val="75000"/>
                  </a:schemeClr>
                </a:solidFill>
              </a:rPr>
              <a:t>Bibliografía</a:t>
            </a:r>
            <a:endParaRPr lang="es-MX" dirty="0">
              <a:solidFill>
                <a:schemeClr val="accent3">
                  <a:lumMod val="75000"/>
                </a:schemeClr>
              </a:solidFill>
            </a:endParaRPr>
          </a:p>
        </p:txBody>
      </p:sp>
      <p:sp>
        <p:nvSpPr>
          <p:cNvPr id="3" name="2 Marcador de contenido"/>
          <p:cNvSpPr>
            <a:spLocks noGrp="1"/>
          </p:cNvSpPr>
          <p:nvPr>
            <p:ph idx="1"/>
          </p:nvPr>
        </p:nvSpPr>
        <p:spPr>
          <a:xfrm>
            <a:off x="1142976" y="1447800"/>
            <a:ext cx="7790712" cy="4800600"/>
          </a:xfrm>
        </p:spPr>
        <p:txBody>
          <a:bodyPr/>
          <a:lstStyle/>
          <a:p>
            <a:r>
              <a:rPr lang="es-MX" dirty="0" smtClean="0"/>
              <a:t>Arce, J. (2000). “Autoestima y Proyecto de vida en los y las jóvenes”. San José, C.R.: Editorial </a:t>
            </a:r>
            <a:r>
              <a:rPr lang="es-MX" dirty="0" err="1" smtClean="0"/>
              <a:t>Izcandé</a:t>
            </a:r>
            <a:r>
              <a:rPr lang="es-MX" dirty="0" smtClean="0"/>
              <a:t>.</a:t>
            </a:r>
            <a:endParaRPr lang="es-MX"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a:xfrm>
            <a:off x="1071538" y="642918"/>
            <a:ext cx="7862150" cy="5605482"/>
          </a:xfrm>
        </p:spPr>
        <p:txBody>
          <a:bodyPr/>
          <a:lstStyle/>
          <a:p>
            <a:pPr>
              <a:buNone/>
            </a:pPr>
            <a:r>
              <a:rPr lang="es-MX" dirty="0" smtClean="0">
                <a:solidFill>
                  <a:schemeClr val="accent2">
                    <a:lumMod val="50000"/>
                  </a:schemeClr>
                </a:solidFill>
                <a:effectLst>
                  <a:outerShdw blurRad="38100" dist="38100" dir="2700000" algn="tl">
                    <a:srgbClr val="000000">
                      <a:alpha val="43137"/>
                    </a:srgbClr>
                  </a:outerShdw>
                </a:effectLst>
              </a:rPr>
              <a:t>Componentes Externos:</a:t>
            </a:r>
          </a:p>
          <a:p>
            <a:pPr>
              <a:buNone/>
            </a:pPr>
            <a:endParaRPr lang="es-MX" dirty="0" smtClean="0">
              <a:solidFill>
                <a:schemeClr val="accent2">
                  <a:lumMod val="50000"/>
                </a:schemeClr>
              </a:solidFill>
              <a:effectLst>
                <a:outerShdw blurRad="38100" dist="38100" dir="2700000" algn="tl">
                  <a:srgbClr val="000000">
                    <a:alpha val="43137"/>
                  </a:srgbClr>
                </a:outerShdw>
              </a:effectLst>
            </a:endParaRPr>
          </a:p>
        </p:txBody>
      </p:sp>
      <p:graphicFrame>
        <p:nvGraphicFramePr>
          <p:cNvPr id="4" name="3 Diagrama"/>
          <p:cNvGraphicFramePr/>
          <p:nvPr/>
        </p:nvGraphicFramePr>
        <p:xfrm>
          <a:off x="285720" y="2143116"/>
          <a:ext cx="8643998" cy="384968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descr="http://1.bp.blogspot.com/_QtC5r0G_xPQ/TPL_hLrbBMI/AAAAAAAAAAQ/BN_SPvbSYlI/s1600/abuelos-tarjetizados.jpg"/>
          <p:cNvPicPr>
            <a:picLocks noChangeAspect="1" noChangeArrowheads="1"/>
          </p:cNvPicPr>
          <p:nvPr/>
        </p:nvPicPr>
        <p:blipFill>
          <a:blip r:embed="rId3" cstate="print"/>
          <a:srcRect/>
          <a:stretch>
            <a:fillRect/>
          </a:stretch>
        </p:blipFill>
        <p:spPr bwMode="auto">
          <a:xfrm>
            <a:off x="6500826" y="5129771"/>
            <a:ext cx="2643174" cy="1728229"/>
          </a:xfrm>
          <a:prstGeom prst="rect">
            <a:avLst/>
          </a:prstGeom>
          <a:noFill/>
        </p:spPr>
      </p:pic>
      <p:sp>
        <p:nvSpPr>
          <p:cNvPr id="2" name="1 Título"/>
          <p:cNvSpPr>
            <a:spLocks noGrp="1"/>
          </p:cNvSpPr>
          <p:nvPr>
            <p:ph type="title"/>
          </p:nvPr>
        </p:nvSpPr>
        <p:spPr>
          <a:xfrm>
            <a:off x="1142976" y="0"/>
            <a:ext cx="7498080" cy="857232"/>
          </a:xfrm>
        </p:spPr>
        <p:txBody>
          <a:bodyPr>
            <a:normAutofit/>
          </a:bodyPr>
          <a:lstStyle/>
          <a:p>
            <a:r>
              <a:rPr lang="es-MX" dirty="0" smtClean="0"/>
              <a:t>¿Cómo mejorar su autoestima?</a:t>
            </a:r>
            <a:endParaRPr lang="es-MX" dirty="0"/>
          </a:p>
        </p:txBody>
      </p:sp>
      <p:sp>
        <p:nvSpPr>
          <p:cNvPr id="3" name="2 Marcador de contenido"/>
          <p:cNvSpPr>
            <a:spLocks noGrp="1"/>
          </p:cNvSpPr>
          <p:nvPr>
            <p:ph idx="1"/>
          </p:nvPr>
        </p:nvSpPr>
        <p:spPr>
          <a:xfrm>
            <a:off x="857224" y="1285860"/>
            <a:ext cx="6143668" cy="5357850"/>
          </a:xfrm>
        </p:spPr>
        <p:txBody>
          <a:bodyPr>
            <a:normAutofit lnSpcReduction="10000"/>
          </a:bodyPr>
          <a:lstStyle/>
          <a:p>
            <a:pPr marL="514350" indent="-514350" algn="just">
              <a:buNone/>
            </a:pPr>
            <a:r>
              <a:rPr lang="es-MX" sz="2400" b="1" dirty="0" smtClean="0"/>
              <a:t>1.ACEPTARSE: </a:t>
            </a:r>
            <a:r>
              <a:rPr lang="es-MX" sz="2600" dirty="0" smtClean="0"/>
              <a:t>es importante que podamos reconocer nuestras debilidades y fortalezas reconociéndolas como nuestras.</a:t>
            </a:r>
          </a:p>
          <a:p>
            <a:pPr marL="514350" indent="-514350" algn="just">
              <a:buNone/>
            </a:pPr>
            <a:endParaRPr lang="es-MX" sz="1100" dirty="0" smtClean="0"/>
          </a:p>
          <a:p>
            <a:pPr marL="514350" indent="-514350" algn="just">
              <a:buNone/>
            </a:pPr>
            <a:r>
              <a:rPr lang="es-MX" sz="2400" b="1" dirty="0" smtClean="0"/>
              <a:t>2.ANIMARSE:</a:t>
            </a:r>
            <a:r>
              <a:rPr lang="es-MX" sz="2400" dirty="0" smtClean="0"/>
              <a:t> </a:t>
            </a:r>
            <a:r>
              <a:rPr lang="es-MX" sz="2600" dirty="0" smtClean="0"/>
              <a:t>creer en nosotros mismos y en nuestras capacidades nos permite poder enfrentar los retos y luchar por lo que creemos.</a:t>
            </a:r>
          </a:p>
          <a:p>
            <a:pPr marL="514350" indent="-514350" algn="just">
              <a:buNone/>
            </a:pPr>
            <a:endParaRPr lang="es-MX" sz="1200" dirty="0" smtClean="0"/>
          </a:p>
          <a:p>
            <a:pPr marL="514350" indent="-514350" algn="just">
              <a:buNone/>
            </a:pPr>
            <a:r>
              <a:rPr lang="es-MX" sz="2400" b="1" dirty="0" smtClean="0"/>
              <a:t>3.ELOGIARSE:</a:t>
            </a:r>
            <a:r>
              <a:rPr lang="es-MX" sz="2400" dirty="0" smtClean="0"/>
              <a:t> </a:t>
            </a:r>
            <a:r>
              <a:rPr lang="es-MX" sz="2600" dirty="0" smtClean="0"/>
              <a:t>muchas veces nos olvidamos de reconocer lo que hacemos bien y es importante felicitarnos a nosotros mismos.</a:t>
            </a:r>
            <a:endParaRPr lang="es-MX" sz="2600" b="1" dirty="0"/>
          </a:p>
        </p:txBody>
      </p:sp>
      <p:sp>
        <p:nvSpPr>
          <p:cNvPr id="38916" name="AutoShape 4" descr="data:image/jpg;base64,/9j/4AAQSkZJRgABAQAAAQABAAD/2wCEAAkGBhQPEBUQEBQPEBAQEA8UEBAVDxAQEBEUFBAVFBYWFBQXHCYeFxkkGRQUHy8gJCcpLCwsFR4xNTAqNSYrLCkBCQoKDgwOGg8PGiwkHyQsLSwsLDAsKSkqLCwsLCwpLC8tLCksLCwsKSwsLCwsKiosLCksKSwsKSwpLCwsLCwsKf/AABEIAQMAwgMBIgACEQEDEQH/xAAcAAABBQEBAQAAAAAAAAAAAAAAAQMEBQYCBwj/xABAEAACAQIEAwYEAwcCBAcAAAABAgADEQQFEiExQVEGEyJhcYEykaGxQlLBBxRicoLR4SPwJDPS8RU0Q1NjorL/xAAaAQEAAwEBAQAAAAAAAAAAAAAAAgMEAQUG/8QALBEAAgICAQQBAgQHAAAAAAAAAAECEQMhMQQSMkHwIoFRYXHxBRMjkaHB4f/aAAwDAQACEQMRAD8A8bwyXIv0m67Cf6OKRGsaVQhW1C9gTsT6GZjB4PUwtysAPLhPR/2bZSHxN3F0TqLi5IAB+vvKOWaXpHs2Dwq01CqAByHIX6R+c00sABwA2nc0GYSLFtC0HRITq0S0AIRYQBIsIWgBaFosLQBLQi2hAEiwiwBLQtFiQBLRCJ1EMA5hCFoAQhCdOHyvk431Hht957l2EycAPVAstTa3IgBSCPe88b7P4A1RpTd2dAo6lmCj9flPpHKcD3FFKX5EUE9SBvKMa9l+R+iSo23izq0JcUHMWLCDoRJ1CAJCEWAJCLCAJCLCAEIQgBCEWAFok6hAOYk6MSAcmJOjEgCRIsJ0Hkf7HcmDVGrMAe7Fl6Btt/WxM9fnnP7In0rVThfS36T0e0rx+JLJ5CWhadWiESZAS0ItoWg6JaLaFosA5tC0W0LQBLQtFjWJxS0l1OwUef6DnONpbYSvSHYlpQ1u0xb/AJFMsPzubL7dfnIr5niW/HTTyCX+8ofUR9W/n5mhdPN86NTCZRczxA/9RD5GmP0kmn2jqp/zaQdebUzcj+k7/KcXUx9pr5+R19NP1s0UBIWX5vSri9NgT0OxHtJ0vjJSVpmdpp0whaLCSOCGJFMIByROSJ2ROTAOYQhOgwH7LqNnqH+FR62no0zHYzLu5S3PQNXqZp7SnF4lubyCIROrQlhSc2iWnRES0ASEW0IOiQi2jWIraFvxJ2A6nlDdBbIuY5kKQsPE7bKo3JNr8P8AfU+dG+Hao2usdTcl4ov/AFHzPsBI2IaqmOdGId2oA0xvZbsL/wCTzt7TmrnbUCFr023/ABqQyfWYpXN3L+3z2bsSUVomOJwwj9GulZQ6HYwKWhouTIwSPqsh4zM0pAljw5c5U0O1FSs2mjRJH5mYAStommXtbKw51oe7qDg4HH+YfiEm5Rnra/3fEDTVHA8mHUHmPqOcrcHWxGxYUj1UMb/OP5lhhiU8PgrU90JFirdD1U8JGLcH3R/cryRUlTNXFlL2Yzfv6el9qibMOYI2IPofpaXU9CE1OPcjzZxcXTC05tO5zaTIiWnJnc5M6DiEWE6CBka/F/SPvLaQcoo6ad/zG/twk+0qxqoosyu5sSFosLSZWckQtOrRIAkIsSAEj0l11CeVPYfzHj9P/wBR9zYXiYVLKPPc++8i9s6uCvzfCqGFa3jClL89JOr7g/OZvMs1pgFahWxG4IuPeabtApNKynSSdmsDb2M84xPZJtLioKOJdzcVapqBk8lVW029AJTOu42Ym1DSNBkmOoNcUmU35Bv0k2up4TzjJuxNWhVBWqV8dwyqduGw38p6TRfU++9pU2Xq/aKHNsMim9TnwBO0rG7U4fDjSWC9ANhLrtNlhrb8QOUqcNlFNPwITzOkXv5mUp72W+hcH2/wzOFNTQWIC6gQL8t+U1uFxQf1lImU06q6XRWUixWwsQZcYPACn8N7dLk/eN3oetjKjuMVrXhUXUf5k2b5rv7TXK1xccCNpmMwIXQ54JVp6v5XOhvoxl9lTXpAHiupT6qbf2lvTOpOP3MXUx4ZKhFgZuMYk5M6iEQDiELQkjo7TSwA6ACdRYSJwLQhCAJCLCAcwixnF6tB0X1bcLXtfe1+dpxulZ1bFri6267R+ZjC06oxNE1dd2XEAhnB4BLbAW46vnNPIQl3bJSj26K/NVuB7zOV6ZB95psyGw9TKTFpaVZFs24PEiqmkaufKOYT6zmompARwE7pFVG5sT8pRI0paOsWNpVUaV236yXm76aLOGFwLg3+kg5ZX7wBufORJLgt6NGSwJHovHw86RZCzwf8PV8qTn3AuPtID9pKyV3Wnexr1FCd2WX4qm5tvvoHlLHNyO4qX503HzUiROzlfvMYx5eFvb/WI+8jBOWSk60UZWlG2rNBkWNqVVY1QQRaxNM0+vAcxa0tIQnowTiqbs8+Tt2lQRDFiGSInMIsJ0DsWEJwBCEIAQhCAJCLEgFVnR0tRqflq2Poykfe0tEa4vIecYY1KLKPitdf5lNx9ROcmxgqUwfIev8Av+8r4n+pN7iSMYl0J6bzNZnXt6nYDqZrGFxMzmGCPeA9NQB6G2x+/wA5XmRp6aXKGKNCy2PE7mRMTg1c6XVXA/MA33kLN+0zYZlFSiSrsFFRTdRcgXYbEWvfntH8VTxJJ0JSuL3Ia+17bXMoatGxX7aQ/wDuiadKqoHQDYe0gnAPROunuOaxaeBxWxNRFuCeGq1hfeQs2zSvQoqyOtV3Vv8ATFO+9rgbHnIVRK16dl1hcYHFxt1HMGTUaZvsca7LUbFhFqFxpRRYqpW9m33M0qC0iztlb2mxGnD6B8VWpTRR/VqP0U/OTOxWE8dWpyDaB/QBT+6MfeUmZVzVxPh3XCCy9DiKmwH9NgT/ACvNvkOX9xQVOdgT14C1/O0v6aNtzPP6ifosIRYTaZBIGEDAOYQhOgehCE4AhCEAIQhACEIQBCJREfu1f/46pJXoDxYfc+hPSXpjGLwoqqVb2PMHkR5yMlZKLoeR7i4kTH0L+L5/3kPC12ot3b/0nkw8vPy+8tUqBxtuDI+Spkl9LtGWzPLhVQoQDfcX6zODv6Xw1GHEaWIJHAcD6CbjG4fSfLlKvEqG4gE+YmZqj08WVVTVoyLV6tQ6SzueFl2HvaXWW5aKYuwGrkLcI/oA4AD6R2nKZF7yWqiqR3To2Nxz4xnMsx7saU8VZzppJx8R5nyHH5DnGMdnGjw0xrfoOA8yeQ8/vO8jydqjFzuzbNUN/Ap4hR5/P5yEE8j7Y/dmfJJQVsf7N5GNSg+KnSJLNx72q3xN59PQH802Ebw9AU1CKLAf73jk9SMVFUjy5ScnbFhCEkREgYQgHMIsIA7CEIAQhCAEIQgBCEIARDFiEQBnEYdXFmAIkI4d6ZuCWHUWD+99m97HzllEnGkzqbRWVcUWW1lbp4u7YezbH5ysr4ap/wC1VPoFP1DGaN6CtxAMzvaOolPSiWDMW1WO4At9ZRkhq2zThm2+2KIFahVHGmKY6vUpoPq1/pI4wj1dg5qfw0VYIPWqw+w95IwVehhxqrKapfdXch7WABAB2G+/vL7Lu0VCrsh0+WkAD5ShY8cvJ38+xfOWVcL5/kgZZ2VtvUsu99I69SeZ8zNFTpBRZQABynQMJtjFRVIwSk5O2EIQkiIsIkWAJCKYkASEIQB2EIQAhCEAIQhACEIQAhCEA5kfGY9KI1VGCjkOJPoIxm2aiiLCxdvhHTzPlMNm2Paq5W5ZzxY8AP09JTkyqOlyaMOBz2+Cxzbti1Q93R8APE/it1J5D0ldRpM5vyXZfPe+/uSYZblI+ZGo/m/txlzVQU1uSAAN/QDe8xOcpbZ6UIxhqKMd22dk/d0p3J/1iwG+1k3PuZF7PZk1PS3I8ZMxnaKolRKuGZS+JOIo6DTVylOi6Wex/MxPHoJqcBlYxVJP3sXcbB1VabLfl4Ra3laR7N0uS1ZUrbWjS5LixVpA8xYH9JPkTLctXDpoS56k2uflJc9OFqKs8TK4ubceAhaEJIrCEIQAiRYkASEWJAM1TzSovBj6Hf7x49pHXiEIHqCZXXkd6ZqOEXa+9+lp5qyTXDPVeKD5Rf4TtD3pKeFHXYpe59rzjF43EqwNPTUTmpChvYylbskR4lqtrve5HP2l1g6xI0VLCoALi+x8xLFOb1LR2ePDD6sTUl7TXz/hLo5u3Bwqta9uvoZ3Rz1G43X2uJm8XlPdOHVmOokEMb2v0jqraP501pkJdPie4v8A0a2jilf4WB9947Mkqn/MscLmLpsfEPPj85bHOnyZ59M14svJX5vmooJyLt8I/U+Uk08WrKWvsBc+UwGc5ka1YseF7KOiiSy5O2OiGHD3y36OcdjmdjY3Zvic/p1nWDy+/wCvUnqZHwtMs15pMNTFhMK2el4rQuGwwRbnkJg+0uc1cfV/dsKpOHRwa1a+lHIPDV+UfUyZ+0ntG1JRhqZsXUtUI46b2A99/lOux+Lp/uyjw+EC44ncbn1uGvF7olGOu5i9nOzK0DrY63PO2wFzsPnN3gaeqwExuI7VU0I0gPrd1QKVJJQDVfoPEN5p8kxFTTray6gPBxsPM85OFKWyvKrh9Jo4ThHuAeonU9I8cIQiQBYsSEAWJCBgBEhCAYwtYSoxuYtTPgNmY/FzAEn13sL9JEwmAU1f+IV9LAaHBOkeRtPHlb0j6Pp+xS7p7S9fianKcWatFHbYsN/WOYzDCopB2P4WGxB6gzqgiqoVbBQNgIlXcH0mxLVM8ly/qOUNb0UeGxLONNTdqZYE9d+PykkGQ8OCL3Nzc3PXePq8ynoSpttEpGkhRIlN5LpteSRWxStwRyIsZlMfgTTqaTw4g9RNfK/OsPqTVzU8fI8Z0jF0ytwFES4TYc5WYTYSd3wAJJsAL38oRLlnnH7SmU4tQvxCipqH1Y2+g+olZlORVqjIwVhT1KWJOlWA8uc5x+YitjBXexVqpFjw0/gv5bCehUM2pCmHfTZkXjbY8CLnz+8qStl/ESLkPZOnTqmq51s7Ei42UFibCbehS1WUTH0M+Dgd2Gc94yabG66QGudvh3tfmZtMnreEKwAY736/OX4knKmZc9xhaLELYWHKEWE9E8kSEW0SAEIQgBCEIAQhCAedYyvb05y3yLNkrUwPxAWZefr6SlbCNWWpo3YJt/iZ0FkO11YHzBHWeO8jxu/R9Rh6SHU42rppnomZZquHXU25JsFHExWrsKJdxpZhcL0vwHrKMZE1Tuqqtr2QuGJPmbGW+b1PhXqbn2/zLu6Ttv7GDJjxwUYwdvd/b1RCprYWjgM5iiVFg/TMk0nkRJIpTqIsmpOcVT1Iw6qftCnHJNFLMvh3kTtNmOiiaYPiqCx8l5/Ph847cozbfCzAcN95ns0pO7lmuTv6eglbkaIxMl3V7r6W9RuJs+xFJC16iagQdyoYoQOAB4bypyXKDWqhbE72tPQ8z7MrhsBVYC1YmiSQfh/1qdwPbjEMbk7Xo7PLHGqfssUq01+EcvS3tLXLEv47WH4Zj+yFXViGViWtiqwAJuAP3RGAseV7mb8TdixvyZ5ufMn9KQQhCaTGESLEgBCEIAQhCAEIQgGPySlpQuef2ExWY1A1Zyvwl2I+ckYzPnZTTU6afAAbEjhuZBSizC4ViOoBM8LLkUkoo+16LpZYW5zfJeZN2lNBdDAso4b7i/KWlPG9+ddrC1gOMyCDlNXgk0oB5TuOcmqfBn67DihLuitskztZws6WWnnjqmPUjGRHqc6RZMQ7RwRqnHZMqZQ4ikO9YfxH6yDjcMBfaT8Th6lTElKalr6Tfgo25nlNNlmQJSs72er+Y8FP8I/WIYnN6LJ544oq+fwKrsd2Z7gGtUFqj7qp4oPPz+0te0lPVhao/gv8mB/SWhMyfazNkrUjSo1UYq696quCR0Bt5/abWo44UjzVKWbKm/2KvsnhdNc1bjQ1dnGxvY4fuvuL+k3sxuV4fSo3N/nNRhccrWW412F19uUhhnqmWdTjSdxJUIQM0mMSEIQAhCEAIQhAFiQhAPGMtwoq1UpngzC/pPRqWHVAqKAFHAbdJhcxyt8LUDruoa6N785b4HOGxVVFDNT0qWYCx1N09J4+FqDaa2fV9fGXURjkg/oSH87ypO8V1Gkltx1nYFhHcc+qp/Ko+Zjd5OSVujz4zlKK7nwdAztTGzHFnDo4sdU7xlWjqGDjJlIx4SNSMevJkGi4y/4B6mPVayoLsQo8zaZjMe0hwoCBQxa51awtvaxmcxmNfEbkkjoapcfIACWy6qONUtsyLpnKTb0i07X9rdS9zh2+K4dhe5H5QZRZBlJBLH4idz6cAPIRcFgwzX3Pn/bymjw1DSNtpR9U33T5NsVGEe2JJoJaRMRUIqEg2sR9hJ6Smxlar3zKtLULAhy6KpuOG+4nMjpEWjQYHPLC1Tfz5/5lpSxqP8LD04GZuhRpADvq1Gk1h4TUofq0r8zzunQPgr4NxyHeoW/+t5ojnlFW1owyxxbpG6izDZT27R/C1WirXsF71WJ25AgTW5bizUS7W1Djbn0M0wyxnwVSxSirJcIQlpUEIkWAEIkWAZDB42nXW6kMDxU8R6iO0cHTpXZEVSRuQJ5/g6FQnVSD7c1v95LTFYgkKzVbXAN7j5zyVnvmJ9Lk/h3bfZk17Rou8uS3NiT/AGgKkZ1WFukbFa5gzJaJmuOBpHQzsNAH1aOo0jKY6jTh0n0TJKmQ6RktDJorZgf2oY5qFTCvpNSjqfvqQd6ZqJ4bgMpBB42MnY/DYFKNF8CgPfqKnempUd1U7W8TGzXuD0tHv2g5K2IpUyouFfST01f9pUYegq6UWwRAFUfwjb/PvJ91JqiHYm0y+ylLCXtJNpV4Cj4RLUHa0iibAtFtG2M5DzlnRzEYdKgs6q46Mob7yKMjogWVFTyW6C/oto81a0UpUPw06h/oMkt8EXpbIv8A4HRFTvdCGpteoRdzYWF2O52miylfCTyJ29hKpcuqvtpK35sQLe3GX2HoCmgQfhFr9epmjDB3bMvUZF29qY7EhCazCAhCEAWESEAyWGpBKYCgAWXYekj5v+HzYfYxITDLxPQi7ybK6sdpFwh8RhCZPZtLMCLEhJHBwRylxiQnDpOoyWkISSK2LmP/AJOv/LMHhOPvCEtnwivHzL9TX4RbKPSPiLCQLXyNuY1eEJE6P4GmGqJffxj6bzTGJCben8Tz+q8kEIQmgyCQhCdAQhCAEIQgH//Z"/>
          <p:cNvSpPr>
            <a:spLocks noChangeAspect="1" noChangeArrowheads="1"/>
          </p:cNvSpPr>
          <p:nvPr/>
        </p:nvSpPr>
        <p:spPr bwMode="auto">
          <a:xfrm>
            <a:off x="144463"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MX"/>
          </a:p>
        </p:txBody>
      </p:sp>
      <p:pic>
        <p:nvPicPr>
          <p:cNvPr id="100354" name="Picture 2" descr="http://radio.rpp.com.pe/saludenrpp/files/2009/03/adultos_mayores2.jpg"/>
          <p:cNvPicPr>
            <a:picLocks noChangeAspect="1" noChangeArrowheads="1"/>
          </p:cNvPicPr>
          <p:nvPr/>
        </p:nvPicPr>
        <p:blipFill>
          <a:blip r:embed="rId4" cstate="print"/>
          <a:srcRect/>
          <a:stretch>
            <a:fillRect/>
          </a:stretch>
        </p:blipFill>
        <p:spPr bwMode="auto">
          <a:xfrm rot="578622">
            <a:off x="7217399" y="1424423"/>
            <a:ext cx="1797290" cy="1695444"/>
          </a:xfrm>
          <a:prstGeom prst="rect">
            <a:avLst/>
          </a:prstGeom>
          <a:noFill/>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a:xfrm>
            <a:off x="785786" y="1142984"/>
            <a:ext cx="6215074" cy="4983179"/>
          </a:xfrm>
        </p:spPr>
        <p:txBody>
          <a:bodyPr>
            <a:normAutofit fontScale="92500" lnSpcReduction="10000"/>
          </a:bodyPr>
          <a:lstStyle/>
          <a:p>
            <a:pPr algn="just">
              <a:buNone/>
            </a:pPr>
            <a:r>
              <a:rPr lang="es-MX" sz="2600" b="1" dirty="0" smtClean="0"/>
              <a:t>4.AYUDARSE: </a:t>
            </a:r>
            <a:r>
              <a:rPr lang="es-MX" sz="2600" dirty="0" smtClean="0"/>
              <a:t> es necesario plantearnos metas, reconocer cuáles son nuestros sueños y pensar en los pasos que debemos seguir para poder realizarlos, para esto necesitamos desarrollar nuestras habilidades.</a:t>
            </a:r>
          </a:p>
          <a:p>
            <a:pPr algn="just">
              <a:buNone/>
            </a:pPr>
            <a:endParaRPr lang="es-MX" sz="2600" b="1" dirty="0" smtClean="0"/>
          </a:p>
          <a:p>
            <a:pPr algn="just">
              <a:buNone/>
            </a:pPr>
            <a:r>
              <a:rPr lang="es-MX" sz="2600" b="1" dirty="0" smtClean="0"/>
              <a:t>5. TIEMPO:</a:t>
            </a:r>
            <a:r>
              <a:rPr lang="es-MX" sz="2600" dirty="0" smtClean="0"/>
              <a:t> es vital contar con un tiempo para estar con nuestros pensamientos y emociones.</a:t>
            </a:r>
          </a:p>
          <a:p>
            <a:pPr algn="just">
              <a:buNone/>
            </a:pPr>
            <a:endParaRPr lang="es-MX" sz="2600" dirty="0" smtClean="0"/>
          </a:p>
          <a:p>
            <a:pPr algn="just">
              <a:buNone/>
            </a:pPr>
            <a:r>
              <a:rPr lang="es-MX" sz="2600" b="1" dirty="0" smtClean="0"/>
              <a:t>6. CONFIANZA: </a:t>
            </a:r>
            <a:r>
              <a:rPr lang="es-MX" sz="2600" dirty="0" smtClean="0"/>
              <a:t>reconoce tus habilidades y cualidades, atrévete a luchar por aquello que quieres. </a:t>
            </a:r>
            <a:endParaRPr lang="es-MX" sz="2600" b="1" dirty="0"/>
          </a:p>
        </p:txBody>
      </p:sp>
      <p:pic>
        <p:nvPicPr>
          <p:cNvPr id="48134" name="Picture 6" descr="http://mejoratuautoestima.com/blog/wp-content/uploads/2011/02/determinacion-y-autoestima.jpg"/>
          <p:cNvPicPr>
            <a:picLocks noChangeAspect="1" noChangeArrowheads="1"/>
          </p:cNvPicPr>
          <p:nvPr/>
        </p:nvPicPr>
        <p:blipFill>
          <a:blip r:embed="rId3" cstate="print"/>
          <a:srcRect/>
          <a:stretch>
            <a:fillRect/>
          </a:stretch>
        </p:blipFill>
        <p:spPr bwMode="auto">
          <a:xfrm>
            <a:off x="7114064" y="5291143"/>
            <a:ext cx="2029936" cy="1566857"/>
          </a:xfrm>
          <a:prstGeom prst="rect">
            <a:avLst/>
          </a:prstGeom>
          <a:noFill/>
        </p:spPr>
      </p:pic>
      <p:pic>
        <p:nvPicPr>
          <p:cNvPr id="2" name="Picture 2" descr="http://2.bp.blogspot.com/_EcX7_QzhgzA/TPhx34h-JNI/AAAAAAAAAIw/XVaAbNESh6c/s1600/6326139.jpg"/>
          <p:cNvPicPr>
            <a:picLocks noChangeAspect="1" noChangeArrowheads="1"/>
          </p:cNvPicPr>
          <p:nvPr/>
        </p:nvPicPr>
        <p:blipFill>
          <a:blip r:embed="rId4" cstate="print"/>
          <a:srcRect/>
          <a:stretch>
            <a:fillRect/>
          </a:stretch>
        </p:blipFill>
        <p:spPr bwMode="auto">
          <a:xfrm rot="770519">
            <a:off x="7123598" y="2500306"/>
            <a:ext cx="2020402" cy="1552556"/>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a:xfrm>
            <a:off x="785786" y="857232"/>
            <a:ext cx="5429288" cy="5454657"/>
          </a:xfrm>
        </p:spPr>
        <p:txBody>
          <a:bodyPr>
            <a:normAutofit/>
          </a:bodyPr>
          <a:lstStyle/>
          <a:p>
            <a:pPr algn="just">
              <a:buNone/>
            </a:pPr>
            <a:r>
              <a:rPr lang="es-MX" sz="2400" b="1" dirty="0" smtClean="0"/>
              <a:t>7.RESPETARSE: </a:t>
            </a:r>
            <a:r>
              <a:rPr lang="es-MX" sz="2600" dirty="0" smtClean="0"/>
              <a:t>al reconocernos como una persona con defectos y cualidades, única en el mundo y en el tiempo, debemos estar orgullosos de nuestra existencia, debemos ser nosotros y no insistir en ser como otras personas.</a:t>
            </a:r>
          </a:p>
          <a:p>
            <a:pPr algn="just">
              <a:buNone/>
            </a:pPr>
            <a:endParaRPr lang="es-MX" sz="2600" dirty="0" smtClean="0"/>
          </a:p>
          <a:p>
            <a:pPr algn="just">
              <a:buNone/>
            </a:pPr>
            <a:r>
              <a:rPr lang="es-MX" sz="2400" b="1" dirty="0" smtClean="0"/>
              <a:t>8. AMARSE</a:t>
            </a:r>
            <a:r>
              <a:rPr lang="es-MX" sz="2600" b="1" dirty="0" smtClean="0"/>
              <a:t>: </a:t>
            </a:r>
            <a:r>
              <a:rPr lang="es-MX" sz="2600" dirty="0" smtClean="0"/>
              <a:t>una persona que se ama no dejará que le sucede algo malo, defenderá su cuerpo y su mente. </a:t>
            </a:r>
            <a:endParaRPr lang="es-MX" sz="2600" b="1" dirty="0"/>
          </a:p>
        </p:txBody>
      </p:sp>
      <p:sp>
        <p:nvSpPr>
          <p:cNvPr id="46084" name="AutoShape 4" descr="data:image/jpg;base64,/9j/4AAQSkZJRgABAQAAAQABAAD/2wBDAAkGBwgHBgkIBwgKCgkLDRYPDQwMDRsUFRAWIB0iIiAdHx8kKDQsJCYxJx8fLT0tMTU3Ojo6Iys/RD84QzQ5Ojf/2wBDAQoKCg0MDRoPDxo3JR8lNzc3Nzc3Nzc3Nzc3Nzc3Nzc3Nzc3Nzc3Nzc3Nzc3Nzc3Nzc3Nzc3Nzc3Nzc3Nzc3Nzf/wAARCACLALoDASIAAhEBAxEB/8QAGwAAAgMBAQEAAAAAAAAAAAAAAQIAAwcGBQT/xAA/EAABAwIDBQUFBAcJAAAAAAABAAIDBBEFBhIhMUFRYQcTFIGRIjJxobEVQmLBFhdDU4LC0SMkMzRScnPh8P/EABkBAAMBAQEAAAAAAAAAAAAAAAABAgQDBf/EACERAAIDAAIDAQEBAQAAAAAAAAABAgMRBBIhMUFRE2Gh/9oADAMBAAIRAxEAPwAoqBNZeSezgAE1lAEQgMJZFRGyWjAojZGyNAFlEVNiAKPF03iRTeIh783tF3g1bOivsuAy1RDEM6VuIRuc+mgme9srTYOcSdPyuVoFldkFBpHOqfZN4CylkbKWXPToCyiayFkaALIWTKI0eClBOhZGiFQTlLZPQwCFkylkAJsAuTYDmo1zXtDmODmncQbgrn89eK/R6QUjbt1Dvrbwzj5XsuVyTmA4bVijq5WiilN7vvaN3McgeK7RpcodkcJ3KE+rNMsjZLFIyVgfG9r2nc5puD5p1w9Gj36IiFERvCAw4vMWdzh9c+joIGSOifpkkkJsSN4AH1XQ5exqnxyhE8HsyN2SxE3LD+YPArIsYDvtSr1scwmZ50u3j2jsXX9lzpRUVrBE4xPY0l9tgcDu8wT6LbbTFV6jDVdJ2Y/RoXHcuDznm0DvsLw1zSCNE04Pq1v0JXs52xyHDMMmpo5R4yduhrWnaxp3uPLZ9Vn2WcHfjeKR09iIW+3M4D3WcfM7vNRRWku8i77G30gaBkDDvB4CyV4Ikqj3pvwbub8tvmulsgyNsbGsY0Na0WDRuA5J7LNOfaTbNUIdYqItlE1lLKdLwVSyaylkaLBbIEJrKWRoYKQhZMoUBgqBTWQsgAIJkECwrLQ5pa4AtIsQRe6zTOOWH4bO+sooj4F28A37onh8ORWmolrXNLXAEEWIIuCF0rtdb34RbSrFjMdwbMOIYO4Nppbw6tToXC7Xf0XW0faFTvkLa2hfG3g6J4f8jZfbjGSMOri6SjJo5jt9gXYf4eHkubnyDjEbiIXU0zeBEmn6hau9FnlmPpyKvCPcxDtAoo4h9n08ssp/egMaPQkleT+sLEe8/wAnSaP9Nn7fPUvMnybj0W3wJf8A8cjXfIG68AtIJBC6Qpqa8eSJ3XJ+fB6+LYjHjmMirq2eGjfobJ3Q1FoFgSN1yvQxqPFMsmWiop6huF1NpYJw3SKhhaLOvbZsts4L48m4K7HswU1CQe5LtcxHCMbXeu7zWh9smJxU+E0eERtaHzSCUi3uMbsFuVyfQLNdyenJr48Vu+/8X6KMNg7GZNEyWqqGxsa6WWRwaANpcStiytgkeB4a2EWNQ+zpnji7kOg/rzXHdmOHxVGIVFdI27qZoEY5Odfb6D5rSwNifLt89EaeHSs7sVQJrIgLDpuFspZNZSyNARGyayiNDBFE1lLI0MFQsnsgQjQwSyFk9kCE9Fgtkqssgno8KQmAQCcBJsMBZMAiAiAp0aRAFmOf8vOoax2JU7P7rUOu4Af4bz+R3hagFnPaXBWw1DJn1+ujmIEdNrI0EDadO4jr1WriSf8ATNMvLiv57h7fYpQAR4niJA1EsgYbfxH+Vcx2p1bqnOdYwm7adrIm9AGgn5kryMvZjxLL80kmGzhneN0vY5upp5EjmOBXn4hWVGIVstXWSulnmdqe87yVdXDnHmz5Enqaxf8ADBK1OpQRonZVFbDa6S3vTNb6N/7XcWXM9nFI+ny0x726TPK6QX4t2AH5FdTZZuRLbWerxo5VEWylk1kbLhp3wWylk1lLI0MFshZPZSyNDBLKWTWQsjQwWyFk9kE9FglkCnISlPRYLZBMUEaGFQCYINTgI0rCAJgFAEw2qWx4QBZL2jGo/SWYVF9Ghnc8tFv63WuALh+1CbDTRRQS2fiIdePS7bG3jq6Hlz2/HTw55b6MvNhtW6ZkoDtQUXsHimodm+YKiuBwmojaRTQ6o5W7PZBA0nnv3ru7LEMoY67AsXbUEF0Eg7uZo3lpI2jqCAVuEbmSxtkjcHseA5rhuIO4hePza+k9S8M9rhW968b8oFkbJ9KlliNgllLKyyFkAJZCys0qWQBXZAhWWQITDCsiyBCsIulIRoYIQlIVhCWyeiwrKFk5CCeiKQnakCsCpl9QgJwNu5KAuez7is2FYEXUriyaeQRB43tFiSR1sLeaIQc5KKJskq4uT+HOZwztUtqp8Owp3cxxuLH1APtuI2G3IX47+q4U97PN9+SR543JcfzKvw2gnxSvhpKVuqWV1hfcOZPQBbRl/LWH4JE3w8IfPb2qh4u8npyHQL1Zzr4scS8nkQrs5UnJvwZ9gfZ9idaY5a/TR05sS1xvIR0bwPxXn5zy27L9c1sRfJRytvFI/ffiDbjf5FbYGrx84x6ssYiQ1hdHCZBrYHC46HpxWWvmzlYt9GmzhVxqfX3+mE7ui2DsxxLx+X/CvdeWjdo37dB2t/MeQWPLv+yFkxxetcwnuRT2fyLtQ0/zfNbeXBSqe/DFxJuNqz6akAjZPZHSvDw9vSuyllZZCyMFohCBCssgQjB6V2QITkIFLBpldkqsISEJlClKmKBQAhS2TlKmGFDVY0JGhWBUysGaF5OasCGP4Z4VsoilY8PjeRcXsRY+q9hoVgCIScJdkROCnFxkc3kvKrMvwySTujlrZTZz27Q1vBrbj18l1ACLWpwFU5Ssl2l7IjCNcesfQAFyvabX+CyvJC02fVvEQ+G930A811wAAJJAA33WU9rmIx1OI0VHBK2RkMPeEscCNTzzHQD1Xbiw7Wr8M3Ks61M4ADatw7PME+yMvxvlbapq7TSA8AR7I8ht8ysuyPghxzMNPTvbqgj/ALWb/Y22zzNh5rfNB5LVzbcSgjJwq/LmxLKWT6dqOnovNPR0rsgQrdJ5IaDyQGldkLKzSUC3ogeldkpCt0nglt0SGmVEJSFdpCBbsRhWnzlqQtX0FvRIW9EsKUkUEIWVxbtU7scylhWoobB+IK1tK7mFGxnmro2uHFdBNiimI4p2wOurA13Aq1uscLpHNyZW2BxVjaZ6tY54/Z3HNWd9IP2dvilpycpGPdqGYMSjxKpwItEFLG5rrsJDpWloPtbdo27uiz25JWydsNFDNgcdeaMeKZOyPxDR7QZZ2w9L/NcF2fYA/HcwQh9OJ6OnIfUgnZp22HmQvZosgqey+Hk3xm7cb9ml9kmW5MOwB2I1LA2evIc0HeIh7vrcn4WXbmPbvCAFQ4Boa6w2AAWACc0tRvLHeZXlWzdk3I3Qj0j10jY4zvaT8EwjiH3Ck8POBtY4BHw772LwD1uowp5+jgR/ugn0sI9yy+eSnmjPFw5tSFsoFzqHxKAzfpc9gv7oSGJh4BfOXOv7yQufzKRaiz6DE34JDELqnUTvebqDvDuPzQUossMTeSXux0SXk4/VKdf/AIoHgxYL8Ejg3p5pXavvA+qQgHdcJlpDkN/Chdv4VS9juDkndPQi0hmlWBUsVgJtZNjZc1wA3q1j/wAS+RvvK5ouFOESR9bXji4norWy33glfGzZuVse0bUHJxDidHTYrhtRQVkRdBUMLHcxyI6g2I+CyvIOH4zlTtB+zpacvhnjc2V59x8Q2iQHdsIHqRxWqlEOI3Fdq73CLj8ZnnSptSPSbV/haB6q5le21tDj8Gry2Pdb3j6qwOdf3neq5KbB1o9MVkZ/ZyeQUfUMdvhm8mr4wToJ1O9ShqcNzj6qu7I/mj6jM77sc1uZXyStic67myNcd/spJHONhqNviqiSNxKly06RhgzoYt4L/RVuiYNt3eihe7mVXcneUjokxHCMHefNKXRjmrNLSdypfsJsg6Ihc1KXt4E+SVyrLjzQWkWGRvMlIXDgkLjzS3J3plYMZByKTvAmICWw5Ki0j//Z"/>
          <p:cNvSpPr>
            <a:spLocks noChangeAspect="1" noChangeArrowheads="1"/>
          </p:cNvSpPr>
          <p:nvPr/>
        </p:nvSpPr>
        <p:spPr bwMode="auto">
          <a:xfrm>
            <a:off x="144463"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MX"/>
          </a:p>
        </p:txBody>
      </p:sp>
      <p:pic>
        <p:nvPicPr>
          <p:cNvPr id="96258" name="Picture 2" descr="http://3.bp.blogspot.com/_-PaGCR01Kkg/SvxLG9A5LwI/AAAAAAAAB6Q/cyUoP0ZrQEw/s400/alimentacion-en-el-adulto-mayor.jpg"/>
          <p:cNvPicPr>
            <a:picLocks noChangeAspect="1" noChangeArrowheads="1"/>
          </p:cNvPicPr>
          <p:nvPr/>
        </p:nvPicPr>
        <p:blipFill>
          <a:blip r:embed="rId3" cstate="print"/>
          <a:srcRect/>
          <a:stretch>
            <a:fillRect/>
          </a:stretch>
        </p:blipFill>
        <p:spPr bwMode="auto">
          <a:xfrm rot="1798707">
            <a:off x="6284123" y="2035172"/>
            <a:ext cx="2603145" cy="1724584"/>
          </a:xfrm>
          <a:prstGeom prst="rect">
            <a:avLst/>
          </a:prstGeom>
          <a:ln>
            <a:noFill/>
          </a:ln>
          <a:effectLst>
            <a:softEdge rad="112500"/>
          </a:effectLst>
        </p:spPr>
      </p:pic>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Solsticio">
  <a:themeElements>
    <a:clrScheme name="Mirador">
      <a:dk1>
        <a:sysClr val="windowText" lastClr="000000"/>
      </a:dk1>
      <a:lt1>
        <a:sysClr val="window" lastClr="FFFFFF"/>
      </a:lt1>
      <a:dk2>
        <a:srgbClr val="575F6D"/>
      </a:dk2>
      <a:lt2>
        <a:srgbClr val="FFF39D"/>
      </a:lt2>
      <a:accent1>
        <a:srgbClr val="FE8637"/>
      </a:accent1>
      <a:accent2>
        <a:srgbClr val="7598D9"/>
      </a:accent2>
      <a:accent3>
        <a:srgbClr val="B32C16"/>
      </a:accent3>
      <a:accent4>
        <a:srgbClr val="F5CD2D"/>
      </a:accent4>
      <a:accent5>
        <a:srgbClr val="AEBAD5"/>
      </a:accent5>
      <a:accent6>
        <a:srgbClr val="777C84"/>
      </a:accent6>
      <a:hlink>
        <a:srgbClr val="D2611C"/>
      </a:hlink>
      <a:folHlink>
        <a:srgbClr val="3B435B"/>
      </a:folHlink>
    </a:clrScheme>
    <a:fontScheme name="Solsticio">
      <a:majorFont>
        <a:latin typeface="Gill Sans MT"/>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ill Sans MT"/>
        <a:ea typeface=""/>
        <a:cs typeface=""/>
        <a:font script="Grek" typeface="Corbel"/>
        <a:font script="Cyrl" typeface="Corbel"/>
        <a:font script="Jpan" typeface="HGｺﾞｼｯｸE"/>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Solsticio">
      <a:fillStyleLst>
        <a:solidFill>
          <a:schemeClr val="phClr"/>
        </a:solidFill>
        <a:gradFill rotWithShape="1">
          <a:gsLst>
            <a:gs pos="0">
              <a:schemeClr val="phClr">
                <a:tint val="35000"/>
                <a:satMod val="253000"/>
              </a:schemeClr>
            </a:gs>
            <a:gs pos="50000">
              <a:schemeClr val="phClr">
                <a:tint val="42000"/>
                <a:satMod val="255000"/>
              </a:schemeClr>
            </a:gs>
            <a:gs pos="97000">
              <a:schemeClr val="phClr">
                <a:tint val="53000"/>
                <a:satMod val="260000"/>
              </a:schemeClr>
            </a:gs>
            <a:gs pos="100000">
              <a:schemeClr val="phClr">
                <a:tint val="56000"/>
                <a:satMod val="275000"/>
              </a:schemeClr>
            </a:gs>
          </a:gsLst>
          <a:path path="circle">
            <a:fillToRect l="50000" t="50000" r="50000" b="50000"/>
          </a:path>
        </a:gradFill>
        <a:gradFill rotWithShape="1">
          <a:gsLst>
            <a:gs pos="0">
              <a:schemeClr val="phClr">
                <a:tint val="92000"/>
                <a:satMod val="170000"/>
              </a:schemeClr>
            </a:gs>
            <a:gs pos="15000">
              <a:schemeClr val="phClr">
                <a:tint val="92000"/>
                <a:shade val="99000"/>
                <a:satMod val="170000"/>
              </a:schemeClr>
            </a:gs>
            <a:gs pos="62000">
              <a:schemeClr val="phClr">
                <a:tint val="96000"/>
                <a:shade val="80000"/>
                <a:satMod val="170000"/>
              </a:schemeClr>
            </a:gs>
            <a:gs pos="97000">
              <a:schemeClr val="phClr">
                <a:tint val="98000"/>
                <a:shade val="63000"/>
                <a:satMod val="170000"/>
              </a:schemeClr>
            </a:gs>
            <a:gs pos="100000">
              <a:schemeClr val="phClr">
                <a:shade val="62000"/>
                <a:satMod val="170000"/>
              </a:schemeClr>
            </a:gs>
          </a:gsLst>
          <a:path path="circle">
            <a:fillToRect l="50000" t="50000" r="50000" b="50000"/>
          </a:path>
        </a:gradFill>
      </a:fillStyleLst>
      <a:lnStyleLst>
        <a:ln w="9525" cap="flat" cmpd="sng" algn="ctr">
          <a:solidFill>
            <a:schemeClr val="phClr"/>
          </a:solidFill>
          <a:prstDash val="solid"/>
        </a:ln>
        <a:ln w="254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5400000" rotWithShape="0">
              <a:srgbClr val="000000">
                <a:alpha val="43137"/>
              </a:srgbClr>
            </a:outerShdw>
          </a:effectLst>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phClr">
                <a:shade val="80000"/>
              </a:schemeClr>
            </a:contourClr>
          </a:sp3d>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phClr"/>
            </a:contourClr>
          </a:sp3d>
        </a:effectStyle>
      </a:effectStyleLst>
      <a:bgFillStyleLst>
        <a:solidFill>
          <a:schemeClr val="phClr"/>
        </a:solidFill>
        <a:gradFill rotWithShape="1">
          <a:gsLst>
            <a:gs pos="0">
              <a:schemeClr val="phClr">
                <a:tint val="60000"/>
                <a:satMod val="355000"/>
              </a:schemeClr>
            </a:gs>
            <a:gs pos="40000">
              <a:schemeClr val="phClr">
                <a:tint val="85000"/>
                <a:satMod val="320000"/>
              </a:schemeClr>
            </a:gs>
            <a:gs pos="100000">
              <a:schemeClr val="phClr">
                <a:shade val="55000"/>
                <a:satMod val="300000"/>
              </a:schemeClr>
            </a:gs>
          </a:gsLst>
          <a:path path="circle">
            <a:fillToRect l="-24500" t="-20000" r="124500" b="120000"/>
          </a:path>
        </a:gradFill>
        <a:blipFill>
          <a:blip xmlns:r="http://schemas.openxmlformats.org/officeDocument/2006/relationships" r:embed="rId1">
            <a:duotone>
              <a:schemeClr val="phClr">
                <a:shade val="9000"/>
                <a:satMod val="300000"/>
              </a:schemeClr>
              <a:schemeClr val="phClr">
                <a:tint val="90000"/>
                <a:satMod val="225000"/>
              </a:schemeClr>
            </a:duotone>
          </a:blip>
          <a:tile tx="0" ty="0" sx="90000" sy="90000" flip="xy" algn="tl"/>
        </a:blipFill>
      </a:bgFillStyleLst>
    </a:fmtScheme>
  </a:themeElements>
  <a:objectDefaults/>
  <a:extraClrScheme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Solstice</Template>
  <TotalTime>437</TotalTime>
  <Words>3988</Words>
  <Application>Microsoft Office PowerPoint</Application>
  <PresentationFormat>Presentación en pantalla (4:3)</PresentationFormat>
  <Paragraphs>462</Paragraphs>
  <Slides>55</Slides>
  <Notes>55</Notes>
  <HiddenSlides>0</HiddenSlides>
  <MMClips>0</MMClips>
  <ScaleCrop>false</ScaleCrop>
  <HeadingPairs>
    <vt:vector size="4" baseType="variant">
      <vt:variant>
        <vt:lpstr>Tema</vt:lpstr>
      </vt:variant>
      <vt:variant>
        <vt:i4>1</vt:i4>
      </vt:variant>
      <vt:variant>
        <vt:lpstr>Títulos de diapositiva</vt:lpstr>
      </vt:variant>
      <vt:variant>
        <vt:i4>55</vt:i4>
      </vt:variant>
    </vt:vector>
  </HeadingPairs>
  <TitlesOfParts>
    <vt:vector size="56" baseType="lpstr">
      <vt:lpstr>Solsticio</vt:lpstr>
      <vt:lpstr>« Autoestima  y Proyecto de Vida »</vt:lpstr>
      <vt:lpstr>Autoestima </vt:lpstr>
      <vt:lpstr>Autoestima e Imagen</vt:lpstr>
      <vt:lpstr>Proceso de la Autoestima</vt:lpstr>
      <vt:lpstr>Componentes de la Autoestima</vt:lpstr>
      <vt:lpstr>Diapositiva 6</vt:lpstr>
      <vt:lpstr>¿Cómo mejorar su autoestima?</vt:lpstr>
      <vt:lpstr>Diapositiva 8</vt:lpstr>
      <vt:lpstr>Diapositiva 9</vt:lpstr>
      <vt:lpstr>Diapositiva 10</vt:lpstr>
      <vt:lpstr>Una persona con autoestima Alta o Positiva…</vt:lpstr>
      <vt:lpstr>Proyecto de Vida</vt:lpstr>
      <vt:lpstr>SESIONES…</vt:lpstr>
      <vt:lpstr>Autoestima Sesión 1</vt:lpstr>
      <vt:lpstr>Procedimiento:</vt:lpstr>
      <vt:lpstr>Guía para el facilitador</vt:lpstr>
      <vt:lpstr>Autoestima Sesión 2</vt:lpstr>
      <vt:lpstr>Procedimiento:</vt:lpstr>
      <vt:lpstr>Guía para el facilitador:</vt:lpstr>
      <vt:lpstr>Autoestima Sesión 3</vt:lpstr>
      <vt:lpstr>Procedimiento:</vt:lpstr>
      <vt:lpstr>Diapositiva 22</vt:lpstr>
      <vt:lpstr>Guía para el facilitador:</vt:lpstr>
      <vt:lpstr>Autoestima Sesión 4</vt:lpstr>
      <vt:lpstr>Procedimiento:</vt:lpstr>
      <vt:lpstr>Hojas con frases incompletas…</vt:lpstr>
      <vt:lpstr>Guía para el facilitador:</vt:lpstr>
      <vt:lpstr>Autoestima  Sesión 5 </vt:lpstr>
      <vt:lpstr>Procedimiento:</vt:lpstr>
      <vt:lpstr>Guía para el facilitador:</vt:lpstr>
      <vt:lpstr>Diapositiva 31</vt:lpstr>
      <vt:lpstr>Autoestima Sesión 6</vt:lpstr>
      <vt:lpstr>Procedimiento:</vt:lpstr>
      <vt:lpstr>Diapositiva 34</vt:lpstr>
      <vt:lpstr>Guía para el facilitador:</vt:lpstr>
      <vt:lpstr>Proyecto de Vida</vt:lpstr>
      <vt:lpstr>Proyecto de Vida Sesión 1</vt:lpstr>
      <vt:lpstr>Procedimiento:</vt:lpstr>
      <vt:lpstr>Guía para el facilitador</vt:lpstr>
      <vt:lpstr>Diapositiva 40</vt:lpstr>
      <vt:lpstr>Proyecto de vida  Sesión 2</vt:lpstr>
      <vt:lpstr>Procedimiento:</vt:lpstr>
      <vt:lpstr>MI VIDA</vt:lpstr>
      <vt:lpstr>Guía para el facilitador:</vt:lpstr>
      <vt:lpstr>Proyecto de Vida Sesión 3</vt:lpstr>
      <vt:lpstr>Procedimiento:</vt:lpstr>
      <vt:lpstr>Diapositiva 47</vt:lpstr>
      <vt:lpstr>Guía para el facilitador:</vt:lpstr>
      <vt:lpstr>Proyecto de vida Sesión 4</vt:lpstr>
      <vt:lpstr>Procedimiento:</vt:lpstr>
      <vt:lpstr>Diapositiva 51</vt:lpstr>
      <vt:lpstr>Guía para el facilitador:</vt:lpstr>
      <vt:lpstr>Diapositiva 53</vt:lpstr>
      <vt:lpstr>¡No digas que no puedes!</vt:lpstr>
      <vt:lpstr>Bibliografía</vt:lpstr>
    </vt:vector>
  </TitlesOfParts>
  <Company>Toshiba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Autoestima  y Proyecto de Vida »</dc:title>
  <dc:creator>Mami Vero y Rox</dc:creator>
  <cp:lastModifiedBy>JOSE CABALLERO</cp:lastModifiedBy>
  <cp:revision>49</cp:revision>
  <dcterms:created xsi:type="dcterms:W3CDTF">2011-09-10T18:19:20Z</dcterms:created>
  <dcterms:modified xsi:type="dcterms:W3CDTF">2011-10-11T01:01:17Z</dcterms:modified>
</cp:coreProperties>
</file>